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 id="2147483709" r:id="rId2"/>
  </p:sldMasterIdLst>
  <p:notesMasterIdLst>
    <p:notesMasterId r:id="rId45"/>
  </p:notesMasterIdLst>
  <p:handoutMasterIdLst>
    <p:handoutMasterId r:id="rId46"/>
  </p:handoutMasterIdLst>
  <p:sldIdLst>
    <p:sldId id="396" r:id="rId3"/>
    <p:sldId id="446" r:id="rId4"/>
    <p:sldId id="447" r:id="rId5"/>
    <p:sldId id="450" r:id="rId6"/>
    <p:sldId id="448" r:id="rId7"/>
    <p:sldId id="449" r:id="rId8"/>
    <p:sldId id="452" r:id="rId9"/>
    <p:sldId id="537" r:id="rId10"/>
    <p:sldId id="538" r:id="rId11"/>
    <p:sldId id="539" r:id="rId12"/>
    <p:sldId id="541" r:id="rId13"/>
    <p:sldId id="542" r:id="rId14"/>
    <p:sldId id="543" r:id="rId15"/>
    <p:sldId id="544" r:id="rId16"/>
    <p:sldId id="453" r:id="rId17"/>
    <p:sldId id="564" r:id="rId18"/>
    <p:sldId id="457" r:id="rId19"/>
    <p:sldId id="511" r:id="rId20"/>
    <p:sldId id="546" r:id="rId21"/>
    <p:sldId id="550" r:id="rId22"/>
    <p:sldId id="551" r:id="rId23"/>
    <p:sldId id="552" r:id="rId24"/>
    <p:sldId id="553" r:id="rId25"/>
    <p:sldId id="577" r:id="rId26"/>
    <p:sldId id="574" r:id="rId27"/>
    <p:sldId id="576" r:id="rId28"/>
    <p:sldId id="581" r:id="rId29"/>
    <p:sldId id="578" r:id="rId30"/>
    <p:sldId id="579" r:id="rId31"/>
    <p:sldId id="580" r:id="rId32"/>
    <p:sldId id="464" r:id="rId33"/>
    <p:sldId id="466" r:id="rId34"/>
    <p:sldId id="556" r:id="rId35"/>
    <p:sldId id="557" r:id="rId36"/>
    <p:sldId id="558" r:id="rId37"/>
    <p:sldId id="559" r:id="rId38"/>
    <p:sldId id="560" r:id="rId39"/>
    <p:sldId id="478" r:id="rId40"/>
    <p:sldId id="565" r:id="rId41"/>
    <p:sldId id="536" r:id="rId42"/>
    <p:sldId id="535" r:id="rId43"/>
    <p:sldId id="377" r:id="rId44"/>
  </p:sldIdLst>
  <p:sldSz cx="9906000" cy="6858000" type="A4"/>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61">
          <p15:clr>
            <a:srgbClr val="A4A3A4"/>
          </p15:clr>
        </p15:guide>
        <p15:guide id="2" orient="horz" pos="272">
          <p15:clr>
            <a:srgbClr val="A4A3A4"/>
          </p15:clr>
        </p15:guide>
        <p15:guide id="3" orient="horz" pos="3427">
          <p15:clr>
            <a:srgbClr val="A4A3A4"/>
          </p15:clr>
        </p15:guide>
        <p15:guide id="4" orient="horz" pos="2909">
          <p15:clr>
            <a:srgbClr val="A4A3A4"/>
          </p15:clr>
        </p15:guide>
        <p15:guide id="5" orient="horz" pos="2506">
          <p15:clr>
            <a:srgbClr val="A4A3A4"/>
          </p15:clr>
        </p15:guide>
        <p15:guide id="6" orient="horz" pos="1008">
          <p15:clr>
            <a:srgbClr val="A4A3A4"/>
          </p15:clr>
        </p15:guide>
        <p15:guide id="7" orient="horz" pos="2160">
          <p15:clr>
            <a:srgbClr val="A4A3A4"/>
          </p15:clr>
        </p15:guide>
        <p15:guide id="8" orient="horz" pos="3888">
          <p15:clr>
            <a:srgbClr val="A4A3A4"/>
          </p15:clr>
        </p15:guide>
        <p15:guide id="9" pos="156">
          <p15:clr>
            <a:srgbClr val="A4A3A4"/>
          </p15:clr>
        </p15:guide>
        <p15:guide id="10" pos="6083">
          <p15:clr>
            <a:srgbClr val="A4A3A4"/>
          </p15:clr>
        </p15:guide>
        <p15:guide id="11" pos="3120">
          <p15:clr>
            <a:srgbClr val="A4A3A4"/>
          </p15:clr>
        </p15:guide>
        <p15:guide id="12" pos="312">
          <p15:clr>
            <a:srgbClr val="A4A3A4"/>
          </p15:clr>
        </p15:guide>
        <p15:guide id="13" pos="4067">
          <p15:clr>
            <a:srgbClr val="A4A3A4"/>
          </p15:clr>
        </p15:guide>
        <p15:guide id="14" pos="4691">
          <p15:clr>
            <a:srgbClr val="A4A3A4"/>
          </p15:clr>
        </p15:guide>
        <p15:guide id="15" pos="1364">
          <p15:clr>
            <a:srgbClr val="A4A3A4"/>
          </p15:clr>
        </p15:guide>
        <p15:guide id="16" pos="2570">
          <p15:clr>
            <a:srgbClr val="A4A3A4"/>
          </p15:clr>
        </p15:guide>
        <p15:guide id="17" pos="3686">
          <p15:clr>
            <a:srgbClr val="A4A3A4"/>
          </p15:clr>
        </p15:guide>
        <p15:guide id="18" pos="3781">
          <p15:clr>
            <a:srgbClr val="A4A3A4"/>
          </p15:clr>
        </p15:guide>
        <p15:guide id="19" pos="4870">
          <p15:clr>
            <a:srgbClr val="A4A3A4"/>
          </p15:clr>
        </p15:guide>
        <p15:guide id="20" pos="4988">
          <p15:clr>
            <a:srgbClr val="A4A3A4"/>
          </p15:clr>
        </p15:guide>
        <p15:guide id="21" pos="2165">
          <p15:clr>
            <a:srgbClr val="A4A3A4"/>
          </p15:clr>
        </p15:guide>
        <p15:guide id="22" pos="3183">
          <p15:clr>
            <a:srgbClr val="A4A3A4"/>
          </p15:clr>
        </p15:guide>
        <p15:guide id="23" pos="1685">
          <p15:clr>
            <a:srgbClr val="A4A3A4"/>
          </p15:clr>
        </p15:guide>
      </p15:sldGuideLst>
    </p:ext>
    <p:ext uri="{2D200454-40CA-4A62-9FC3-DE9A4176ACB9}">
      <p15:notesGuideLst xmlns:p15="http://schemas.microsoft.com/office/powerpoint/2012/main">
        <p15:guide id="1" orient="horz" pos="6207" userDrawn="1">
          <p15:clr>
            <a:srgbClr val="A4A3A4"/>
          </p15:clr>
        </p15:guide>
        <p15:guide id="2" pos="2141" userDrawn="1">
          <p15:clr>
            <a:srgbClr val="A4A3A4"/>
          </p15:clr>
        </p15:guide>
        <p15:guide id="3" pos="6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GSH" initials="CGSH" lastIdx="16" clrIdx="0">
    <p:extLst>
      <p:ext uri="{19B8F6BF-5375-455C-9EA6-DF929625EA0E}">
        <p15:presenceInfo xmlns:p15="http://schemas.microsoft.com/office/powerpoint/2012/main" userId="CGS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D7F0FA"/>
    <a:srgbClr val="E6E6E6"/>
    <a:srgbClr val="B4B4B4"/>
    <a:srgbClr val="FAE678"/>
    <a:srgbClr val="FF9A9B"/>
    <a:srgbClr val="96D2FA"/>
    <a:srgbClr val="FAF5BE"/>
    <a:srgbClr val="FFE1D7"/>
    <a:srgbClr val="32D700"/>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6187" autoAdjust="0"/>
  </p:normalViewPr>
  <p:slideViewPr>
    <p:cSldViewPr>
      <p:cViewPr varScale="1">
        <p:scale>
          <a:sx n="124" d="100"/>
          <a:sy n="124" d="100"/>
        </p:scale>
        <p:origin x="708" y="96"/>
      </p:cViewPr>
      <p:guideLst>
        <p:guide orient="horz" pos="4061"/>
        <p:guide orient="horz" pos="272"/>
        <p:guide orient="horz" pos="3427"/>
        <p:guide orient="horz" pos="2909"/>
        <p:guide orient="horz" pos="2506"/>
        <p:guide orient="horz" pos="1008"/>
        <p:guide orient="horz" pos="2160"/>
        <p:guide orient="horz" pos="3888"/>
        <p:guide pos="156"/>
        <p:guide pos="6083"/>
        <p:guide pos="3120"/>
        <p:guide pos="312"/>
        <p:guide pos="4067"/>
        <p:guide pos="4691"/>
        <p:guide pos="1364"/>
        <p:guide pos="2570"/>
        <p:guide pos="3686"/>
        <p:guide pos="3781"/>
        <p:guide pos="4870"/>
        <p:guide pos="4988"/>
        <p:guide pos="2165"/>
        <p:guide pos="3183"/>
        <p:guide pos="1685"/>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5502"/>
    </p:cViewPr>
  </p:sorterViewPr>
  <p:notesViewPr>
    <p:cSldViewPr>
      <p:cViewPr>
        <p:scale>
          <a:sx n="91" d="100"/>
          <a:sy n="91" d="100"/>
        </p:scale>
        <p:origin x="-1980" y="1674"/>
      </p:cViewPr>
      <p:guideLst>
        <p:guide orient="horz" pos="6207"/>
        <p:guide pos="2141"/>
        <p:guide pos="6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398838" cy="496411"/>
          </a:xfrm>
          <a:prstGeom prst="rect">
            <a:avLst/>
          </a:prstGeom>
        </p:spPr>
        <p:txBody>
          <a:bodyPr vert="horz" lIns="228600" tIns="48327" rIns="228600" bIns="48327" rtlCol="0"/>
          <a:lstStyle>
            <a:lvl1pPr algn="l">
              <a:defRPr sz="1200"/>
            </a:lvl1pPr>
          </a:lstStyle>
          <a:p>
            <a:endParaRPr lang="en-US" sz="800" dirty="0">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quarter" idx="1"/>
          </p:nvPr>
        </p:nvSpPr>
        <p:spPr>
          <a:xfrm>
            <a:off x="3398838" y="3"/>
            <a:ext cx="3397264" cy="496411"/>
          </a:xfrm>
          <a:prstGeom prst="rect">
            <a:avLst/>
          </a:prstGeom>
        </p:spPr>
        <p:txBody>
          <a:bodyPr vert="horz" lIns="228600" tIns="48327" rIns="228600" bIns="48327" rtlCol="0"/>
          <a:lstStyle>
            <a:lvl1pPr algn="r">
              <a:defRPr sz="1200"/>
            </a:lvl1pPr>
          </a:lstStyle>
          <a:p>
            <a:endParaRPr lang="en-US" sz="8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2"/>
          </p:nvPr>
        </p:nvSpPr>
        <p:spPr>
          <a:xfrm>
            <a:off x="1075349" y="9430091"/>
            <a:ext cx="4643301" cy="496411"/>
          </a:xfrm>
          <a:prstGeom prst="rect">
            <a:avLst/>
          </a:prstGeom>
          <a:noFill/>
        </p:spPr>
        <p:txBody>
          <a:bodyPr vert="horz" lIns="182880" tIns="48327" rIns="182880" bIns="48327" rtlCol="0" anchor="b"/>
          <a:lstStyle>
            <a:lvl1pPr algn="l">
              <a:defRPr sz="1200"/>
            </a:lvl1pPr>
          </a:lstStyle>
          <a:p>
            <a:pPr algn="ctr"/>
            <a:endParaRPr lang="en-US" sz="8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3"/>
          </p:nvPr>
        </p:nvSpPr>
        <p:spPr>
          <a:xfrm>
            <a:off x="5862968" y="9430091"/>
            <a:ext cx="933133" cy="496411"/>
          </a:xfrm>
          <a:prstGeom prst="rect">
            <a:avLst/>
          </a:prstGeom>
        </p:spPr>
        <p:txBody>
          <a:bodyPr vert="horz" lIns="0" tIns="48327" rIns="228600" bIns="48327" rtlCol="0" anchor="b"/>
          <a:lstStyle>
            <a:lvl1pPr algn="r">
              <a:defRPr sz="1200"/>
            </a:lvl1pPr>
          </a:lstStyle>
          <a:p>
            <a:fld id="{E6A5136A-AFBC-474D-9802-5E3B087CBA10}" type="slidenum">
              <a:rPr lang="en-US" sz="800" smtClean="0">
                <a:latin typeface="Times New Roman" panose="02020603050405020304" pitchFamily="18" charset="0"/>
                <a:cs typeface="Times New Roman" panose="02020603050405020304" pitchFamily="18" charset="0"/>
              </a:rPr>
              <a:pPr/>
              <a:t>‹#›</a:t>
            </a:fld>
            <a:endParaRPr lang="en-US" sz="800" dirty="0">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2428" y="9776938"/>
            <a:ext cx="896955" cy="113087"/>
          </a:xfrm>
          <a:prstGeom prst="rect">
            <a:avLst/>
          </a:prstGeom>
        </p:spPr>
      </p:pic>
    </p:spTree>
    <p:extLst>
      <p:ext uri="{BB962C8B-B14F-4D97-AF65-F5344CB8AC3E}">
        <p14:creationId xmlns:p14="http://schemas.microsoft.com/office/powerpoint/2010/main" val="335758471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398838" cy="496411"/>
          </a:xfrm>
          <a:prstGeom prst="rect">
            <a:avLst/>
          </a:prstGeom>
        </p:spPr>
        <p:txBody>
          <a:bodyPr vert="horz" lIns="228600" tIns="48327" rIns="228600" bIns="48327" rtlCol="0"/>
          <a:lstStyle>
            <a:lvl1pPr algn="l">
              <a:defRPr sz="800">
                <a:latin typeface="Times New Roman" panose="02020603050405020304" pitchFamily="18" charset="0"/>
                <a:cs typeface="Times New Roman" panose="02020603050405020304" pitchFamily="18" charset="0"/>
              </a:defRPr>
            </a:lvl1pPr>
          </a:lstStyle>
          <a:p>
            <a:endParaRPr lang="en-US" dirty="0"/>
          </a:p>
        </p:txBody>
      </p:sp>
      <p:sp>
        <p:nvSpPr>
          <p:cNvPr id="3" name="Date Placeholder 2"/>
          <p:cNvSpPr>
            <a:spLocks noGrp="1"/>
          </p:cNvSpPr>
          <p:nvPr>
            <p:ph type="dt" idx="1"/>
          </p:nvPr>
        </p:nvSpPr>
        <p:spPr>
          <a:xfrm>
            <a:off x="3398838" y="3"/>
            <a:ext cx="3397264" cy="496411"/>
          </a:xfrm>
          <a:prstGeom prst="rect">
            <a:avLst/>
          </a:prstGeom>
        </p:spPr>
        <p:txBody>
          <a:bodyPr vert="horz" lIns="228600" tIns="48327" rIns="228600" bIns="48327" rtlCol="0"/>
          <a:lstStyle>
            <a:lvl1pPr algn="r">
              <a:defRPr sz="800">
                <a:latin typeface="Times New Roman" panose="02020603050405020304" pitchFamily="18" charset="0"/>
                <a:cs typeface="Times New Roman" panose="02020603050405020304" pitchFamily="18" charset="0"/>
              </a:defRPr>
            </a:lvl1pPr>
          </a:lstStyle>
          <a:p>
            <a:endParaRPr lang="en-US" dirty="0"/>
          </a:p>
        </p:txBody>
      </p:sp>
      <p:sp>
        <p:nvSpPr>
          <p:cNvPr id="4" name="Slide Image Placeholder 3"/>
          <p:cNvSpPr>
            <a:spLocks noGrp="1" noRot="1" noChangeAspect="1"/>
          </p:cNvSpPr>
          <p:nvPr>
            <p:ph type="sldImg" idx="2"/>
          </p:nvPr>
        </p:nvSpPr>
        <p:spPr>
          <a:xfrm>
            <a:off x="709613" y="744538"/>
            <a:ext cx="5378450" cy="3724275"/>
          </a:xfrm>
          <a:prstGeom prst="rect">
            <a:avLst/>
          </a:prstGeom>
          <a:noFill/>
          <a:ln w="12700">
            <a:solidFill>
              <a:prstClr val="black"/>
            </a:solidFill>
          </a:ln>
        </p:spPr>
        <p:txBody>
          <a:bodyPr vert="horz" lIns="96654" tIns="48327" rIns="96654" bIns="48327" rtlCol="0" anchor="ctr"/>
          <a:lstStyle/>
          <a:p>
            <a:endParaRPr lang="en-US"/>
          </a:p>
        </p:txBody>
      </p:sp>
      <p:sp>
        <p:nvSpPr>
          <p:cNvPr id="5" name="Notes Placeholder 4"/>
          <p:cNvSpPr>
            <a:spLocks noGrp="1"/>
          </p:cNvSpPr>
          <p:nvPr>
            <p:ph type="body" sz="quarter" idx="3"/>
          </p:nvPr>
        </p:nvSpPr>
        <p:spPr>
          <a:xfrm>
            <a:off x="679768" y="4715908"/>
            <a:ext cx="5438140" cy="4467701"/>
          </a:xfrm>
          <a:prstGeom prst="rect">
            <a:avLst/>
          </a:prstGeom>
        </p:spPr>
        <p:txBody>
          <a:bodyPr vert="horz" lIns="0" tIns="48327" rIns="0" bIns="48327"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1311388" y="9430091"/>
            <a:ext cx="4159303" cy="496411"/>
          </a:xfrm>
          <a:prstGeom prst="rect">
            <a:avLst/>
          </a:prstGeom>
        </p:spPr>
        <p:txBody>
          <a:bodyPr vert="horz" lIns="182880" tIns="48327" rIns="182880" bIns="48327" rtlCol="0" anchor="b"/>
          <a:lstStyle>
            <a:lvl1pPr algn="ctr">
              <a:defRPr sz="800">
                <a:latin typeface="Times New Roman" panose="02020603050405020304" pitchFamily="18" charset="0"/>
                <a:cs typeface="Times New Roman" panose="02020603050405020304" pitchFamily="18" charset="0"/>
              </a:defRPr>
            </a:lvl1pPr>
          </a:lstStyle>
          <a:p>
            <a:endParaRPr lang="en-US" dirty="0"/>
          </a:p>
        </p:txBody>
      </p:sp>
      <p:sp>
        <p:nvSpPr>
          <p:cNvPr id="7" name="Slide Number Placeholder 6"/>
          <p:cNvSpPr>
            <a:spLocks noGrp="1"/>
          </p:cNvSpPr>
          <p:nvPr>
            <p:ph type="sldNum" sz="quarter" idx="5"/>
          </p:nvPr>
        </p:nvSpPr>
        <p:spPr>
          <a:xfrm>
            <a:off x="5608057" y="9430091"/>
            <a:ext cx="1188044" cy="496411"/>
          </a:xfrm>
          <a:prstGeom prst="rect">
            <a:avLst/>
          </a:prstGeom>
        </p:spPr>
        <p:txBody>
          <a:bodyPr vert="horz" lIns="228600" tIns="48327" rIns="228600" bIns="48327" rtlCol="0" anchor="b"/>
          <a:lstStyle>
            <a:lvl1pPr algn="r">
              <a:defRPr sz="800">
                <a:latin typeface="Times New Roman" panose="02020603050405020304" pitchFamily="18" charset="0"/>
                <a:cs typeface="Times New Roman" panose="02020603050405020304" pitchFamily="18" charset="0"/>
              </a:defRPr>
            </a:lvl1pPr>
          </a:lstStyle>
          <a:p>
            <a:fld id="{711ACD76-FBD0-4E82-B683-A42D303657F7}" type="slidenum">
              <a:rPr lang="en-US" smtClean="0"/>
              <a:pPr/>
              <a:t>‹#›</a:t>
            </a:fld>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2428" y="9758027"/>
            <a:ext cx="1149943" cy="144984"/>
          </a:xfrm>
          <a:prstGeom prst="rect">
            <a:avLst/>
          </a:prstGeom>
        </p:spPr>
      </p:pic>
    </p:spTree>
    <p:extLst>
      <p:ext uri="{BB962C8B-B14F-4D97-AF65-F5344CB8AC3E}">
        <p14:creationId xmlns:p14="http://schemas.microsoft.com/office/powerpoint/2010/main" val="213800230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spcBef>
        <a:spcPts val="1200"/>
      </a:spcBef>
      <a:spcAft>
        <a:spcPts val="600"/>
      </a:spcAft>
      <a:defRPr sz="1200" kern="1200">
        <a:solidFill>
          <a:schemeClr val="tx1"/>
        </a:solidFill>
        <a:latin typeface="Times New Roman" panose="02020603050405020304" pitchFamily="18" charset="0"/>
        <a:ea typeface="+mn-ea"/>
        <a:cs typeface="Times New Roman" panose="02020603050405020304" pitchFamily="18" charset="0"/>
      </a:defRPr>
    </a:lvl1pPr>
    <a:lvl2pPr marL="171450" indent="-171450" algn="l" defTabSz="914400" rtl="0" eaLnBrk="1" latinLnBrk="0" hangingPunct="1">
      <a:spcAft>
        <a:spcPts val="600"/>
      </a:spcAft>
      <a:buFont typeface="Times New Roman" panose="02020603050405020304" pitchFamily="18" charset="0"/>
      <a:buChar char="─"/>
      <a:defRPr sz="1200" kern="1200">
        <a:solidFill>
          <a:schemeClr val="tx1"/>
        </a:solidFill>
        <a:latin typeface="Times New Roman" panose="02020603050405020304" pitchFamily="18" charset="0"/>
        <a:ea typeface="+mn-ea"/>
        <a:cs typeface="Times New Roman" panose="02020603050405020304" pitchFamily="18" charset="0"/>
      </a:defRPr>
    </a:lvl2pPr>
    <a:lvl3pPr marL="284163" indent="-115888" algn="l" defTabSz="914400" rtl="0" eaLnBrk="1" latinLnBrk="0" hangingPunct="1">
      <a:spcAft>
        <a:spcPts val="600"/>
      </a:spcAft>
      <a:buFont typeface="Arial" panose="020B0604020202020204" pitchFamily="34" charset="0"/>
      <a:buChar char="•"/>
      <a:defRPr sz="1200" kern="1200">
        <a:solidFill>
          <a:schemeClr val="tx1"/>
        </a:solidFill>
        <a:latin typeface="Times New Roman" panose="02020603050405020304" pitchFamily="18" charset="0"/>
        <a:ea typeface="+mn-ea"/>
        <a:cs typeface="Times New Roman" panose="02020603050405020304" pitchFamily="18" charset="0"/>
      </a:defRPr>
    </a:lvl3pPr>
    <a:lvl4pPr marL="400050" indent="-115888" algn="l" defTabSz="914400" rtl="0" eaLnBrk="1" latinLnBrk="0" hangingPunct="1">
      <a:spcAft>
        <a:spcPts val="600"/>
      </a:spcAft>
      <a:buFont typeface="Arial" panose="020B0604020202020204" pitchFamily="34" charset="0"/>
      <a:buChar char="•"/>
      <a:defRPr sz="1200" kern="1200">
        <a:solidFill>
          <a:schemeClr val="tx1"/>
        </a:solidFill>
        <a:latin typeface="Times New Roman" panose="02020603050405020304" pitchFamily="18" charset="0"/>
        <a:ea typeface="+mn-ea"/>
        <a:cs typeface="Times New Roman" panose="02020603050405020304" pitchFamily="18" charset="0"/>
      </a:defRPr>
    </a:lvl4pPr>
    <a:lvl5pPr marL="514350" indent="-114300" algn="l" defTabSz="914400" rtl="0" eaLnBrk="1" latinLnBrk="0" hangingPunct="1">
      <a:spcAft>
        <a:spcPts val="600"/>
      </a:spcAft>
      <a:buFont typeface="Arial" panose="020B0604020202020204" pitchFamily="34" charset="0"/>
      <a:buChar char="•"/>
      <a:defRPr sz="1200" kern="1200">
        <a:solidFill>
          <a:schemeClr val="tx1"/>
        </a:solidFill>
        <a:latin typeface="Times New Roman" panose="02020603050405020304" pitchFamily="18" charset="0"/>
        <a:ea typeface="+mn-ea"/>
        <a:cs typeface="Times New Roman" panose="02020603050405020304"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1ACD76-FBD0-4E82-B683-A42D303657F7}" type="slidenum">
              <a:rPr lang="en-US" smtClean="0"/>
              <a:pPr/>
              <a:t>1</a:t>
            </a:fld>
            <a:endParaRPr lang="en-US" dirty="0"/>
          </a:p>
        </p:txBody>
      </p:sp>
    </p:spTree>
    <p:extLst>
      <p:ext uri="{BB962C8B-B14F-4D97-AF65-F5344CB8AC3E}">
        <p14:creationId xmlns:p14="http://schemas.microsoft.com/office/powerpoint/2010/main" val="2959519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1ACD76-FBD0-4E82-B683-A42D303657F7}" type="slidenum">
              <a:rPr lang="en-US" smtClean="0"/>
              <a:pPr/>
              <a:t>33</a:t>
            </a:fld>
            <a:endParaRPr lang="en-US" dirty="0"/>
          </a:p>
        </p:txBody>
      </p:sp>
    </p:spTree>
    <p:extLst>
      <p:ext uri="{BB962C8B-B14F-4D97-AF65-F5344CB8AC3E}">
        <p14:creationId xmlns:p14="http://schemas.microsoft.com/office/powerpoint/2010/main" val="8008543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1ACD76-FBD0-4E82-B683-A42D303657F7}" type="slidenum">
              <a:rPr lang="en-US" smtClean="0"/>
              <a:pPr/>
              <a:t>35</a:t>
            </a:fld>
            <a:endParaRPr lang="en-US" dirty="0"/>
          </a:p>
        </p:txBody>
      </p:sp>
    </p:spTree>
    <p:extLst>
      <p:ext uri="{BB962C8B-B14F-4D97-AF65-F5344CB8AC3E}">
        <p14:creationId xmlns:p14="http://schemas.microsoft.com/office/powerpoint/2010/main" val="30727579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1ACD76-FBD0-4E82-B683-A42D303657F7}" type="slidenum">
              <a:rPr lang="en-US" smtClean="0"/>
              <a:pPr/>
              <a:t>37</a:t>
            </a:fld>
            <a:endParaRPr lang="en-US" dirty="0"/>
          </a:p>
        </p:txBody>
      </p:sp>
    </p:spTree>
    <p:extLst>
      <p:ext uri="{BB962C8B-B14F-4D97-AF65-F5344CB8AC3E}">
        <p14:creationId xmlns:p14="http://schemas.microsoft.com/office/powerpoint/2010/main" val="6661383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1ACD76-FBD0-4E82-B683-A42D303657F7}" type="slidenum">
              <a:rPr lang="en-US" smtClean="0"/>
              <a:pPr/>
              <a:t>42</a:t>
            </a:fld>
            <a:endParaRPr lang="en-US" dirty="0"/>
          </a:p>
        </p:txBody>
      </p:sp>
    </p:spTree>
    <p:extLst>
      <p:ext uri="{BB962C8B-B14F-4D97-AF65-F5344CB8AC3E}">
        <p14:creationId xmlns:p14="http://schemas.microsoft.com/office/powerpoint/2010/main" val="3226005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11ACD76-FBD0-4E82-B683-A42D303657F7}" type="slidenum">
              <a:rPr lang="en-US" smtClean="0"/>
              <a:pPr/>
              <a:t>2</a:t>
            </a:fld>
            <a:endParaRPr lang="en-US" dirty="0"/>
          </a:p>
        </p:txBody>
      </p:sp>
    </p:spTree>
    <p:extLst>
      <p:ext uri="{BB962C8B-B14F-4D97-AF65-F5344CB8AC3E}">
        <p14:creationId xmlns:p14="http://schemas.microsoft.com/office/powerpoint/2010/main" val="37712978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1ACD76-FBD0-4E82-B683-A42D303657F7}" type="slidenum">
              <a:rPr lang="en-US" smtClean="0"/>
              <a:pPr/>
              <a:t>4</a:t>
            </a:fld>
            <a:endParaRPr lang="en-US" dirty="0"/>
          </a:p>
        </p:txBody>
      </p:sp>
    </p:spTree>
    <p:extLst>
      <p:ext uri="{BB962C8B-B14F-4D97-AF65-F5344CB8AC3E}">
        <p14:creationId xmlns:p14="http://schemas.microsoft.com/office/powerpoint/2010/main" val="2282512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1ACD76-FBD0-4E82-B683-A42D303657F7}" type="slidenum">
              <a:rPr lang="en-US" smtClean="0"/>
              <a:pPr/>
              <a:t>9</a:t>
            </a:fld>
            <a:endParaRPr lang="en-US" dirty="0"/>
          </a:p>
        </p:txBody>
      </p:sp>
    </p:spTree>
    <p:extLst>
      <p:ext uri="{BB962C8B-B14F-4D97-AF65-F5344CB8AC3E}">
        <p14:creationId xmlns:p14="http://schemas.microsoft.com/office/powerpoint/2010/main" val="4130438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1ACD76-FBD0-4E82-B683-A42D303657F7}" type="slidenum">
              <a:rPr lang="en-US" smtClean="0"/>
              <a:pPr/>
              <a:t>11</a:t>
            </a:fld>
            <a:endParaRPr lang="en-US" dirty="0"/>
          </a:p>
        </p:txBody>
      </p:sp>
    </p:spTree>
    <p:extLst>
      <p:ext uri="{BB962C8B-B14F-4D97-AF65-F5344CB8AC3E}">
        <p14:creationId xmlns:p14="http://schemas.microsoft.com/office/powerpoint/2010/main" val="7804038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1ACD76-FBD0-4E82-B683-A42D303657F7}" type="slidenum">
              <a:rPr lang="en-US" smtClean="0"/>
              <a:pPr/>
              <a:t>12</a:t>
            </a:fld>
            <a:endParaRPr lang="en-US" dirty="0"/>
          </a:p>
        </p:txBody>
      </p:sp>
    </p:spTree>
    <p:extLst>
      <p:ext uri="{BB962C8B-B14F-4D97-AF65-F5344CB8AC3E}">
        <p14:creationId xmlns:p14="http://schemas.microsoft.com/office/powerpoint/2010/main" val="36432221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1ACD76-FBD0-4E82-B683-A42D303657F7}" type="slidenum">
              <a:rPr lang="en-US" smtClean="0"/>
              <a:pPr/>
              <a:t>13</a:t>
            </a:fld>
            <a:endParaRPr lang="en-US" dirty="0"/>
          </a:p>
        </p:txBody>
      </p:sp>
    </p:spTree>
    <p:extLst>
      <p:ext uri="{BB962C8B-B14F-4D97-AF65-F5344CB8AC3E}">
        <p14:creationId xmlns:p14="http://schemas.microsoft.com/office/powerpoint/2010/main" val="2710658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1ACD76-FBD0-4E82-B683-A42D303657F7}" type="slidenum">
              <a:rPr lang="en-US" smtClean="0"/>
              <a:pPr/>
              <a:t>18</a:t>
            </a:fld>
            <a:endParaRPr lang="en-US" dirty="0"/>
          </a:p>
        </p:txBody>
      </p:sp>
    </p:spTree>
    <p:extLst>
      <p:ext uri="{BB962C8B-B14F-4D97-AF65-F5344CB8AC3E}">
        <p14:creationId xmlns:p14="http://schemas.microsoft.com/office/powerpoint/2010/main" val="34485098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1ACD76-FBD0-4E82-B683-A42D303657F7}" type="slidenum">
              <a:rPr lang="en-US" smtClean="0"/>
              <a:pPr/>
              <a:t>30</a:t>
            </a:fld>
            <a:endParaRPr lang="en-US" dirty="0"/>
          </a:p>
        </p:txBody>
      </p:sp>
    </p:spTree>
    <p:extLst>
      <p:ext uri="{BB962C8B-B14F-4D97-AF65-F5344CB8AC3E}">
        <p14:creationId xmlns:p14="http://schemas.microsoft.com/office/powerpoint/2010/main" val="16836761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G Cover Slide 1 ">
    <p:spTree>
      <p:nvGrpSpPr>
        <p:cNvPr id="1" name=""/>
        <p:cNvGrpSpPr/>
        <p:nvPr/>
      </p:nvGrpSpPr>
      <p:grpSpPr>
        <a:xfrm>
          <a:off x="0" y="0"/>
          <a:ext cx="0" cy="0"/>
          <a:chOff x="0" y="0"/>
          <a:chExt cx="0" cy="0"/>
        </a:xfrm>
      </p:grpSpPr>
      <p:sp>
        <p:nvSpPr>
          <p:cNvPr id="30" name="Rectangle 29"/>
          <p:cNvSpPr/>
          <p:nvPr userDrawn="1"/>
        </p:nvSpPr>
        <p:spPr>
          <a:xfrm>
            <a:off x="247650" y="4311248"/>
            <a:ext cx="9408981" cy="2337372"/>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6" name="Picture 15" descr="CG_logo_master_BLK-01.png"/>
          <p:cNvPicPr>
            <a:picLocks/>
          </p:cNvPicPr>
          <p:nvPr userDrawn="1"/>
        </p:nvPicPr>
        <p:blipFill>
          <a:blip r:embed="rId2"/>
          <a:srcRect l="16482" t="38236" r="16217" b="37432"/>
          <a:stretch>
            <a:fillRect/>
          </a:stretch>
        </p:blipFill>
        <p:spPr>
          <a:xfrm>
            <a:off x="183047" y="451320"/>
            <a:ext cx="2030825" cy="293914"/>
          </a:xfrm>
          <a:prstGeom prst="rect">
            <a:avLst/>
          </a:prstGeom>
        </p:spPr>
      </p:pic>
      <p:sp>
        <p:nvSpPr>
          <p:cNvPr id="3" name="Title 2"/>
          <p:cNvSpPr>
            <a:spLocks noGrp="1"/>
          </p:cNvSpPr>
          <p:nvPr userDrawn="1">
            <p:ph type="title"/>
          </p:nvPr>
        </p:nvSpPr>
        <p:spPr>
          <a:xfrm>
            <a:off x="251090" y="1612272"/>
            <a:ext cx="9405541" cy="2242448"/>
          </a:xfrm>
          <a:prstGeom prst="rect">
            <a:avLst/>
          </a:prstGeom>
        </p:spPr>
        <p:txBody>
          <a:bodyPr lIns="0" tIns="0" rIns="0" bIns="0" anchor="ctr" anchorCtr="0"/>
          <a:lstStyle>
            <a:lvl1pPr algn="l">
              <a:lnSpc>
                <a:spcPct val="100000"/>
              </a:lnSpc>
              <a:defRPr sz="3600" b="0"/>
            </a:lvl1pPr>
          </a:lstStyle>
          <a:p>
            <a:r>
              <a:rPr lang="en-US" smtClean="0"/>
              <a:t>Click to edit Master title style</a:t>
            </a:r>
            <a:endParaRPr lang="en-US" dirty="0"/>
          </a:p>
        </p:txBody>
      </p:sp>
      <p:pic>
        <p:nvPicPr>
          <p:cNvPr id="13" name="Picture 12" descr="CG_logo_monogram_BLK_PPT-01.png"/>
          <p:cNvPicPr>
            <a:picLocks/>
          </p:cNvPicPr>
          <p:nvPr userDrawn="1"/>
        </p:nvPicPr>
        <p:blipFill>
          <a:blip r:embed="rId3"/>
          <a:stretch>
            <a:fillRect/>
          </a:stretch>
        </p:blipFill>
        <p:spPr>
          <a:xfrm>
            <a:off x="9038489" y="6019800"/>
            <a:ext cx="395022" cy="457200"/>
          </a:xfrm>
          <a:prstGeom prst="rect">
            <a:avLst/>
          </a:prstGeom>
        </p:spPr>
      </p:pic>
      <p:sp>
        <p:nvSpPr>
          <p:cNvPr id="19" name="TextBox 18"/>
          <p:cNvSpPr txBox="1"/>
          <p:nvPr userDrawn="1"/>
        </p:nvSpPr>
        <p:spPr>
          <a:xfrm>
            <a:off x="455745" y="6248400"/>
            <a:ext cx="2724150" cy="188912"/>
          </a:xfrm>
          <a:prstGeom prst="rect">
            <a:avLst/>
          </a:prstGeom>
          <a:noFill/>
        </p:spPr>
        <p:txBody>
          <a:bodyPr wrap="none" lIns="0" tIns="0" rIns="0" bIns="0" rtlCol="0" anchor="b" anchorCtr="0">
            <a:noAutofit/>
          </a:bodyPr>
          <a:lstStyle/>
          <a:p>
            <a:r>
              <a:rPr lang="en-US" sz="1000" b="0" dirty="0" err="1" smtClean="0"/>
              <a:t>clearygottlieb.com</a:t>
            </a:r>
            <a:endParaRPr lang="en-US" sz="1000" b="0" dirty="0"/>
          </a:p>
        </p:txBody>
      </p:sp>
      <p:cxnSp>
        <p:nvCxnSpPr>
          <p:cNvPr id="18" name="Straight Connector 17"/>
          <p:cNvCxnSpPr/>
          <p:nvPr userDrawn="1"/>
        </p:nvCxnSpPr>
        <p:spPr>
          <a:xfrm>
            <a:off x="247650" y="4301622"/>
            <a:ext cx="9410700" cy="1588"/>
          </a:xfrm>
          <a:prstGeom prst="line">
            <a:avLst/>
          </a:prstGeom>
          <a:ln w="381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2" name="Rectangle 77"/>
          <p:cNvSpPr>
            <a:spLocks noGrp="1" noChangeArrowheads="1"/>
          </p:cNvSpPr>
          <p:nvPr>
            <p:ph type="subTitle" sz="quarter" idx="1"/>
          </p:nvPr>
        </p:nvSpPr>
        <p:spPr>
          <a:xfrm>
            <a:off x="455746" y="4572000"/>
            <a:ext cx="8984000" cy="1374775"/>
          </a:xfrm>
          <a:prstGeom prst="rect">
            <a:avLst/>
          </a:prstGeom>
        </p:spPr>
        <p:txBody>
          <a:bodyPr lIns="0" tIns="0" rIns="0" bIns="0"/>
          <a:lstStyle>
            <a:lvl1pPr marL="0" indent="0" algn="l">
              <a:spcBef>
                <a:spcPct val="25000"/>
              </a:spcBef>
              <a:buFont typeface="Wingdings 2" pitchFamily="18" charset="2"/>
              <a:buNone/>
              <a:defRPr sz="1800">
                <a:solidFill>
                  <a:srgbClr val="000000"/>
                </a:solidFill>
                <a:latin typeface="Times New Roman"/>
                <a:cs typeface="Times New Roman"/>
              </a:defRPr>
            </a:lvl1pPr>
          </a:lstStyle>
          <a:p>
            <a:r>
              <a:rPr lang="en-US" smtClean="0"/>
              <a:t>Click to edit Master subtitle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G One Left Two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Content Placeholder 4"/>
          <p:cNvSpPr>
            <a:spLocks noGrp="1"/>
          </p:cNvSpPr>
          <p:nvPr>
            <p:ph sz="quarter" idx="11"/>
          </p:nvPr>
        </p:nvSpPr>
        <p:spPr>
          <a:xfrm>
            <a:off x="247650" y="1619250"/>
            <a:ext cx="4606290" cy="4553712"/>
          </a:xfrm>
        </p:spPr>
        <p:txBody>
          <a:bodyPr rIns="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6"/>
          <p:cNvSpPr>
            <a:spLocks noGrp="1"/>
          </p:cNvSpPr>
          <p:nvPr>
            <p:ph sz="quarter" idx="12"/>
          </p:nvPr>
        </p:nvSpPr>
        <p:spPr>
          <a:xfrm>
            <a:off x="5050341" y="1619250"/>
            <a:ext cx="4606290" cy="2194560"/>
          </a:xfrm>
        </p:spPr>
        <p:txBody>
          <a:bodyPr lIns="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8"/>
          <p:cNvSpPr>
            <a:spLocks noGrp="1"/>
          </p:cNvSpPr>
          <p:nvPr>
            <p:ph sz="quarter" idx="13"/>
          </p:nvPr>
        </p:nvSpPr>
        <p:spPr>
          <a:xfrm>
            <a:off x="5045869" y="3977634"/>
            <a:ext cx="4606290" cy="2194560"/>
          </a:xfrm>
        </p:spPr>
        <p:txBody>
          <a:bodyPr lIns="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Footer Placeholder 7"/>
          <p:cNvSpPr>
            <a:spLocks noGrp="1"/>
          </p:cNvSpPr>
          <p:nvPr>
            <p:ph type="ftr" sz="quarter" idx="14"/>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G Two Left One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Content Placeholder 4"/>
          <p:cNvSpPr>
            <a:spLocks noGrp="1"/>
          </p:cNvSpPr>
          <p:nvPr>
            <p:ph sz="quarter" idx="11"/>
          </p:nvPr>
        </p:nvSpPr>
        <p:spPr>
          <a:xfrm>
            <a:off x="5045869" y="1619250"/>
            <a:ext cx="4606290" cy="4553712"/>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6"/>
          <p:cNvSpPr>
            <a:spLocks noGrp="1"/>
          </p:cNvSpPr>
          <p:nvPr>
            <p:ph sz="quarter" idx="12"/>
          </p:nvPr>
        </p:nvSpPr>
        <p:spPr>
          <a:xfrm>
            <a:off x="247650" y="1619250"/>
            <a:ext cx="460629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8"/>
          <p:cNvSpPr>
            <a:spLocks noGrp="1"/>
          </p:cNvSpPr>
          <p:nvPr>
            <p:ph sz="quarter" idx="13"/>
          </p:nvPr>
        </p:nvSpPr>
        <p:spPr>
          <a:xfrm>
            <a:off x="247650" y="3977634"/>
            <a:ext cx="460629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Footer Placeholder 7"/>
          <p:cNvSpPr>
            <a:spLocks noGrp="1"/>
          </p:cNvSpPr>
          <p:nvPr>
            <p:ph type="ftr" sz="quarter" idx="14"/>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G Two Top One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Content Placeholder 4"/>
          <p:cNvSpPr>
            <a:spLocks noGrp="1"/>
          </p:cNvSpPr>
          <p:nvPr>
            <p:ph sz="quarter" idx="11"/>
          </p:nvPr>
        </p:nvSpPr>
        <p:spPr>
          <a:xfrm>
            <a:off x="250402" y="1619250"/>
            <a:ext cx="460629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8"/>
          <p:cNvSpPr>
            <a:spLocks noGrp="1"/>
          </p:cNvSpPr>
          <p:nvPr>
            <p:ph sz="quarter" idx="13"/>
          </p:nvPr>
        </p:nvSpPr>
        <p:spPr>
          <a:xfrm>
            <a:off x="247649" y="3977634"/>
            <a:ext cx="9408981"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14"/>
          </p:nvPr>
        </p:nvSpPr>
        <p:spPr>
          <a:xfrm>
            <a:off x="5045869" y="1619250"/>
            <a:ext cx="460629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5"/>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G One Top One Top HigHlight One Bottom">
    <p:spTree>
      <p:nvGrpSpPr>
        <p:cNvPr id="1" name=""/>
        <p:cNvGrpSpPr/>
        <p:nvPr/>
      </p:nvGrpSpPr>
      <p:grpSpPr>
        <a:xfrm>
          <a:off x="0" y="0"/>
          <a:ext cx="0" cy="0"/>
          <a:chOff x="0" y="0"/>
          <a:chExt cx="0" cy="0"/>
        </a:xfrm>
      </p:grpSpPr>
      <p:sp>
        <p:nvSpPr>
          <p:cNvPr id="7" name="Content Placeholder 9"/>
          <p:cNvSpPr>
            <a:spLocks noGrp="1"/>
          </p:cNvSpPr>
          <p:nvPr>
            <p:ph sz="quarter" idx="12" hasCustomPrompt="1"/>
          </p:nvPr>
        </p:nvSpPr>
        <p:spPr>
          <a:xfrm>
            <a:off x="5045869" y="1619250"/>
            <a:ext cx="4610762" cy="2194560"/>
          </a:xfrm>
          <a:solidFill>
            <a:srgbClr val="D7F0FA"/>
          </a:solidFill>
        </p:spPr>
        <p:txBody>
          <a:bodyPr lIns="182880" tIns="137160" rIns="182880" bIns="137160">
            <a:noAutofit/>
          </a:bodyPr>
          <a:lstStyle>
            <a:lvl1pPr>
              <a:spcBef>
                <a:spcPts val="600"/>
              </a:spcBef>
              <a:defRPr sz="800" b="1" cap="all" spc="100">
                <a:ln w="0" cmpd="sng">
                  <a:noFill/>
                </a:ln>
                <a:latin typeface="Arial"/>
                <a:cs typeface="Arial"/>
              </a:defRPr>
            </a:lvl1pPr>
            <a:lvl2pPr marL="0" indent="0">
              <a:spcAft>
                <a:spcPts val="200"/>
              </a:spcAft>
              <a:buNone/>
              <a:defRPr sz="1000" b="1">
                <a:latin typeface="Arial"/>
                <a:cs typeface="Arial"/>
              </a:defRPr>
            </a:lvl2pPr>
            <a:lvl3pPr marL="0" indent="0">
              <a:spcAft>
                <a:spcPts val="20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9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5" name="Content Placeholder 4"/>
          <p:cNvSpPr>
            <a:spLocks noGrp="1"/>
          </p:cNvSpPr>
          <p:nvPr>
            <p:ph sz="quarter" idx="11"/>
          </p:nvPr>
        </p:nvSpPr>
        <p:spPr>
          <a:xfrm>
            <a:off x="250402" y="1619250"/>
            <a:ext cx="460629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8"/>
          <p:cNvSpPr>
            <a:spLocks noGrp="1"/>
          </p:cNvSpPr>
          <p:nvPr>
            <p:ph sz="quarter" idx="13"/>
          </p:nvPr>
        </p:nvSpPr>
        <p:spPr>
          <a:xfrm>
            <a:off x="247649" y="3977634"/>
            <a:ext cx="9408981"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Footer Placeholder 7"/>
          <p:cNvSpPr>
            <a:spLocks noGrp="1"/>
          </p:cNvSpPr>
          <p:nvPr>
            <p:ph type="ftr" sz="quarter" idx="14"/>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G One Top Two Bottom">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247649" y="1619250"/>
            <a:ext cx="9408981"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5" name="Content Placeholder 4"/>
          <p:cNvSpPr>
            <a:spLocks noGrp="1"/>
          </p:cNvSpPr>
          <p:nvPr>
            <p:ph sz="quarter" idx="11"/>
          </p:nvPr>
        </p:nvSpPr>
        <p:spPr>
          <a:xfrm>
            <a:off x="250402" y="3977634"/>
            <a:ext cx="460629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14"/>
          </p:nvPr>
        </p:nvSpPr>
        <p:spPr>
          <a:xfrm>
            <a:off x="5045869" y="3977634"/>
            <a:ext cx="460629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189162287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G Two Top Two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Content Placeholder 4"/>
          <p:cNvSpPr>
            <a:spLocks noGrp="1"/>
          </p:cNvSpPr>
          <p:nvPr>
            <p:ph sz="quarter" idx="11"/>
          </p:nvPr>
        </p:nvSpPr>
        <p:spPr>
          <a:xfrm>
            <a:off x="247650" y="1619250"/>
            <a:ext cx="460629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6"/>
          <p:cNvSpPr>
            <a:spLocks noGrp="1"/>
          </p:cNvSpPr>
          <p:nvPr>
            <p:ph sz="quarter" idx="12"/>
          </p:nvPr>
        </p:nvSpPr>
        <p:spPr>
          <a:xfrm>
            <a:off x="5050341" y="1619250"/>
            <a:ext cx="460629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8"/>
          <p:cNvSpPr>
            <a:spLocks noGrp="1"/>
          </p:cNvSpPr>
          <p:nvPr>
            <p:ph sz="quarter" idx="13"/>
          </p:nvPr>
        </p:nvSpPr>
        <p:spPr>
          <a:xfrm>
            <a:off x="247650" y="3977634"/>
            <a:ext cx="460629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14"/>
          </p:nvPr>
        </p:nvSpPr>
        <p:spPr>
          <a:xfrm>
            <a:off x="5045869" y="3977634"/>
            <a:ext cx="460629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Footer Placeholder 7"/>
          <p:cNvSpPr>
            <a:spLocks noGrp="1"/>
          </p:cNvSpPr>
          <p:nvPr>
            <p:ph type="ftr" sz="quarter" idx="15"/>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G One Top One Highlight Two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Content Placeholder 4"/>
          <p:cNvSpPr>
            <a:spLocks noGrp="1"/>
          </p:cNvSpPr>
          <p:nvPr>
            <p:ph sz="quarter" idx="11"/>
          </p:nvPr>
        </p:nvSpPr>
        <p:spPr>
          <a:xfrm>
            <a:off x="247650" y="1619250"/>
            <a:ext cx="460629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8"/>
          <p:cNvSpPr>
            <a:spLocks noGrp="1"/>
          </p:cNvSpPr>
          <p:nvPr>
            <p:ph sz="quarter" idx="13"/>
          </p:nvPr>
        </p:nvSpPr>
        <p:spPr>
          <a:xfrm>
            <a:off x="247650" y="3977634"/>
            <a:ext cx="460629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14"/>
          </p:nvPr>
        </p:nvSpPr>
        <p:spPr>
          <a:xfrm>
            <a:off x="5045869" y="3977634"/>
            <a:ext cx="460629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Footer Placeholder 7"/>
          <p:cNvSpPr>
            <a:spLocks noGrp="1"/>
          </p:cNvSpPr>
          <p:nvPr>
            <p:ph type="ftr" sz="quarter" idx="15"/>
          </p:nvPr>
        </p:nvSpPr>
        <p:spPr/>
        <p:txBody>
          <a:bodyPr/>
          <a:lstStyle/>
          <a:p>
            <a:endParaRPr lang="en-US" dirty="0"/>
          </a:p>
        </p:txBody>
      </p:sp>
      <p:sp>
        <p:nvSpPr>
          <p:cNvPr id="10" name="Content Placeholder 9"/>
          <p:cNvSpPr>
            <a:spLocks noGrp="1"/>
          </p:cNvSpPr>
          <p:nvPr>
            <p:ph sz="quarter" idx="12" hasCustomPrompt="1"/>
          </p:nvPr>
        </p:nvSpPr>
        <p:spPr>
          <a:xfrm>
            <a:off x="5045869" y="1619250"/>
            <a:ext cx="4610762" cy="2194560"/>
          </a:xfrm>
          <a:solidFill>
            <a:srgbClr val="D7F0FA"/>
          </a:solidFill>
        </p:spPr>
        <p:txBody>
          <a:bodyPr lIns="182880" tIns="137160" rIns="182880" bIns="137160">
            <a:noAutofit/>
          </a:bodyPr>
          <a:lstStyle>
            <a:lvl1pPr>
              <a:spcBef>
                <a:spcPts val="600"/>
              </a:spcBef>
              <a:defRPr sz="800" b="1" cap="all" spc="100">
                <a:ln w="0" cmpd="sng">
                  <a:noFill/>
                </a:ln>
                <a:latin typeface="Arial"/>
                <a:cs typeface="Arial"/>
              </a:defRPr>
            </a:lvl1pPr>
            <a:lvl2pPr marL="0" indent="0">
              <a:spcAft>
                <a:spcPts val="200"/>
              </a:spcAft>
              <a:buNone/>
              <a:defRPr sz="1000" b="1">
                <a:latin typeface="Arial"/>
                <a:cs typeface="Arial"/>
              </a:defRPr>
            </a:lvl2pPr>
            <a:lvl3pPr marL="0" indent="0">
              <a:spcAft>
                <a:spcPts val="20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9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72124263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G Three Acros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8" name="Content Placeholder 7"/>
          <p:cNvSpPr>
            <a:spLocks noGrp="1"/>
          </p:cNvSpPr>
          <p:nvPr>
            <p:ph sz="quarter" idx="11"/>
          </p:nvPr>
        </p:nvSpPr>
        <p:spPr>
          <a:xfrm>
            <a:off x="247650" y="1619250"/>
            <a:ext cx="3016515" cy="4553712"/>
          </a:xfrm>
        </p:spPr>
        <p:txBody>
          <a:bodyPr rIns="182880">
            <a:noAutofit/>
          </a:bodyPr>
          <a:lstStyle>
            <a:lvl1pPr>
              <a:defRPr sz="1200"/>
            </a:lvl1pPr>
            <a:lvl2pPr marL="230188" indent="-230188">
              <a:tabLst>
                <a:tab pos="230188" algn="l"/>
              </a:tabLst>
              <a:defRPr sz="1200"/>
            </a:lvl2pPr>
            <a:lvl3pPr marL="342900" indent="-112713">
              <a:defRPr sz="1100"/>
            </a:lvl3pPr>
            <a:lvl4pPr marL="460375" indent="-117475">
              <a:defRPr sz="1050"/>
            </a:lvl4pPr>
            <a:lvl5pPr marL="571500" indent="-111125">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6"/>
          <p:cNvSpPr>
            <a:spLocks noGrp="1"/>
          </p:cNvSpPr>
          <p:nvPr>
            <p:ph sz="quarter" idx="12"/>
          </p:nvPr>
        </p:nvSpPr>
        <p:spPr>
          <a:xfrm>
            <a:off x="3441063" y="1619249"/>
            <a:ext cx="3021330" cy="4553712"/>
          </a:xfrm>
        </p:spPr>
        <p:txBody>
          <a:bodyPr>
            <a:noAutofit/>
          </a:bodyPr>
          <a:lstStyle>
            <a:lvl1pPr>
              <a:defRPr sz="1200"/>
            </a:lvl1pPr>
            <a:lvl2pPr marL="230188" indent="-230188">
              <a:tabLst>
                <a:tab pos="230188" algn="l"/>
              </a:tabLst>
              <a:defRPr sz="1200"/>
            </a:lvl2pPr>
            <a:lvl3pPr marL="342900" indent="-112713">
              <a:defRPr sz="1100"/>
            </a:lvl3pPr>
            <a:lvl4pPr marL="460375" indent="-117475">
              <a:defRPr sz="1050"/>
            </a:lvl4pPr>
            <a:lvl5pPr marL="571500" indent="-111125">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Content Placeholder 15"/>
          <p:cNvSpPr>
            <a:spLocks noGrp="1"/>
          </p:cNvSpPr>
          <p:nvPr>
            <p:ph sz="quarter" idx="13"/>
          </p:nvPr>
        </p:nvSpPr>
        <p:spPr>
          <a:xfrm>
            <a:off x="6635301" y="1619251"/>
            <a:ext cx="3021330" cy="4551363"/>
          </a:xfrm>
        </p:spPr>
        <p:txBody>
          <a:bodyPr>
            <a:noAutofit/>
          </a:bodyPr>
          <a:lstStyle>
            <a:lvl1pPr>
              <a:defRPr sz="1200"/>
            </a:lvl1pPr>
            <a:lvl2pPr marL="230188" indent="-230188">
              <a:tabLst>
                <a:tab pos="230188" algn="l"/>
              </a:tabLst>
              <a:defRPr sz="1200"/>
            </a:lvl2pPr>
            <a:lvl3pPr marL="342900" indent="-112713">
              <a:defRPr sz="1100"/>
            </a:lvl3pPr>
            <a:lvl4pPr marL="460375" indent="-117475">
              <a:defRPr sz="1050"/>
            </a:lvl4pPr>
            <a:lvl5pPr marL="571500" indent="-111125">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Footer Placeholder 8"/>
          <p:cNvSpPr>
            <a:spLocks noGrp="1"/>
          </p:cNvSpPr>
          <p:nvPr>
            <p:ph type="ftr" sz="quarter" idx="14"/>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G Two Across with Highl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8" name="Content Placeholder 7"/>
          <p:cNvSpPr>
            <a:spLocks noGrp="1"/>
          </p:cNvSpPr>
          <p:nvPr>
            <p:ph sz="quarter" idx="11"/>
          </p:nvPr>
        </p:nvSpPr>
        <p:spPr>
          <a:xfrm>
            <a:off x="247650" y="1619250"/>
            <a:ext cx="3016515" cy="4553712"/>
          </a:xfrm>
        </p:spPr>
        <p:txBody>
          <a:bodyPr rIns="182880">
            <a:noAutofit/>
          </a:bodyPr>
          <a:lstStyle>
            <a:lvl1pPr>
              <a:defRPr sz="1200"/>
            </a:lvl1pPr>
            <a:lvl2pPr>
              <a:defRPr sz="1200"/>
            </a:lvl2pPr>
            <a:lvl3pPr>
              <a:defRPr sz="1100"/>
            </a:lvl3pPr>
            <a:lvl4pPr>
              <a:defRPr sz="1050"/>
            </a:lvl4pPr>
            <a:lvl5pPr>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6"/>
          <p:cNvSpPr>
            <a:spLocks noGrp="1"/>
          </p:cNvSpPr>
          <p:nvPr>
            <p:ph sz="quarter" idx="12"/>
          </p:nvPr>
        </p:nvSpPr>
        <p:spPr>
          <a:xfrm>
            <a:off x="3441063" y="1619249"/>
            <a:ext cx="3021330" cy="4553712"/>
          </a:xfrm>
        </p:spPr>
        <p:txBody>
          <a:bodyPr>
            <a:noAutofit/>
          </a:bodyPr>
          <a:lstStyle>
            <a:lvl1pPr>
              <a:defRPr sz="1200"/>
            </a:lvl1pPr>
            <a:lvl2pPr>
              <a:defRPr sz="1200"/>
            </a:lvl2pPr>
            <a:lvl3pPr>
              <a:defRPr sz="1100"/>
            </a:lvl3pPr>
            <a:lvl4pPr>
              <a:defRPr sz="1050"/>
            </a:lvl4pPr>
            <a:lvl5pPr>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Content Placeholder 9"/>
          <p:cNvSpPr>
            <a:spLocks noGrp="1"/>
          </p:cNvSpPr>
          <p:nvPr>
            <p:ph sz="quarter" idx="13" hasCustomPrompt="1"/>
          </p:nvPr>
        </p:nvSpPr>
        <p:spPr>
          <a:xfrm>
            <a:off x="6635301" y="1619250"/>
            <a:ext cx="3021330" cy="1261884"/>
          </a:xfrm>
          <a:solidFill>
            <a:srgbClr val="D7F0FA"/>
          </a:solidFill>
        </p:spPr>
        <p:txBody>
          <a:bodyPr lIns="182880" tIns="137160" rIns="182880" bIns="13716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Footer Placeholder 8"/>
          <p:cNvSpPr>
            <a:spLocks noGrp="1"/>
          </p:cNvSpPr>
          <p:nvPr>
            <p:ph type="ftr" sz="quarter" idx="14"/>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G Four Acros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8" name="Content Placeholder 7"/>
          <p:cNvSpPr>
            <a:spLocks noGrp="1"/>
          </p:cNvSpPr>
          <p:nvPr>
            <p:ph sz="quarter" idx="11"/>
          </p:nvPr>
        </p:nvSpPr>
        <p:spPr>
          <a:xfrm>
            <a:off x="247650" y="1619250"/>
            <a:ext cx="2209038" cy="4553712"/>
          </a:xfrm>
        </p:spPr>
        <p:txBody>
          <a:bodyPr rIns="182880">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6"/>
          <p:cNvSpPr>
            <a:spLocks noGrp="1"/>
          </p:cNvSpPr>
          <p:nvPr>
            <p:ph sz="quarter" idx="12"/>
          </p:nvPr>
        </p:nvSpPr>
        <p:spPr>
          <a:xfrm>
            <a:off x="2645659" y="1619249"/>
            <a:ext cx="2209038" cy="4553712"/>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Content Placeholder 15"/>
          <p:cNvSpPr>
            <a:spLocks noGrp="1"/>
          </p:cNvSpPr>
          <p:nvPr>
            <p:ph sz="quarter" idx="13"/>
          </p:nvPr>
        </p:nvSpPr>
        <p:spPr>
          <a:xfrm>
            <a:off x="5043669" y="1619251"/>
            <a:ext cx="2209038"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684213" indent="-111125">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15"/>
          <p:cNvSpPr>
            <a:spLocks noGrp="1"/>
          </p:cNvSpPr>
          <p:nvPr>
            <p:ph sz="quarter" idx="14"/>
          </p:nvPr>
        </p:nvSpPr>
        <p:spPr>
          <a:xfrm>
            <a:off x="7441678" y="1619251"/>
            <a:ext cx="2209038"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684213" indent="-111125">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Footer Placeholder 9"/>
          <p:cNvSpPr>
            <a:spLocks noGrp="1"/>
          </p:cNvSpPr>
          <p:nvPr>
            <p:ph type="ftr" sz="quarter" idx="15"/>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G Back Cover">
    <p:spTree>
      <p:nvGrpSpPr>
        <p:cNvPr id="1" name=""/>
        <p:cNvGrpSpPr/>
        <p:nvPr/>
      </p:nvGrpSpPr>
      <p:grpSpPr>
        <a:xfrm>
          <a:off x="0" y="0"/>
          <a:ext cx="0" cy="0"/>
          <a:chOff x="0" y="0"/>
          <a:chExt cx="0" cy="0"/>
        </a:xfrm>
      </p:grpSpPr>
      <p:pic>
        <p:nvPicPr>
          <p:cNvPr id="9" name="Picture 8" descr="CG_logo_seal_WH.png"/>
          <p:cNvPicPr>
            <a:picLocks/>
          </p:cNvPicPr>
          <p:nvPr userDrawn="1"/>
        </p:nvPicPr>
        <p:blipFill>
          <a:blip r:embed="rId2">
            <a:lum bright="-100000"/>
          </a:blip>
          <a:stretch>
            <a:fillRect/>
          </a:stretch>
        </p:blipFill>
        <p:spPr>
          <a:xfrm>
            <a:off x="4153541" y="2627606"/>
            <a:ext cx="1594260" cy="1600200"/>
          </a:xfrm>
          <a:prstGeom prst="rect">
            <a:avLst/>
          </a:prstGeom>
          <a:effectLst/>
        </p:spPr>
      </p:pic>
      <p:sp>
        <p:nvSpPr>
          <p:cNvPr id="3" name="TextBox 2"/>
          <p:cNvSpPr txBox="1"/>
          <p:nvPr userDrawn="1"/>
        </p:nvSpPr>
        <p:spPr>
          <a:xfrm>
            <a:off x="247651" y="6140450"/>
            <a:ext cx="9408980" cy="457200"/>
          </a:xfrm>
          <a:prstGeom prst="rect">
            <a:avLst/>
          </a:prstGeom>
          <a:noFill/>
        </p:spPr>
        <p:txBody>
          <a:bodyPr wrap="square" lIns="0" tIns="0" rIns="0" bIns="0" rtlCol="0" anchor="b" anchorCtr="0">
            <a:noAutofit/>
          </a:bodyPr>
          <a:lstStyle/>
          <a:p>
            <a:pPr algn="ctr">
              <a:spcAft>
                <a:spcPts val="300"/>
              </a:spcAft>
            </a:pPr>
            <a:r>
              <a:rPr lang="en-US" sz="600" b="0" dirty="0" smtClean="0">
                <a:latin typeface="Arial" panose="020B0604020202020204" pitchFamily="34" charset="0"/>
                <a:cs typeface="Arial" panose="020B0604020202020204" pitchFamily="34" charset="0"/>
              </a:rPr>
              <a:t>©</a:t>
            </a:r>
            <a:r>
              <a:rPr lang="en-US" sz="600" b="0" baseline="0" dirty="0" smtClean="0">
                <a:latin typeface="Arial" panose="020B0604020202020204" pitchFamily="34" charset="0"/>
                <a:cs typeface="Arial" panose="020B0604020202020204" pitchFamily="34" charset="0"/>
              </a:rPr>
              <a:t> </a:t>
            </a:r>
            <a:r>
              <a:rPr lang="en-US" sz="600" b="0" dirty="0" smtClean="0">
                <a:latin typeface="Arial" panose="020B0604020202020204" pitchFamily="34" charset="0"/>
                <a:cs typeface="Arial" panose="020B0604020202020204" pitchFamily="34" charset="0"/>
              </a:rPr>
              <a:t>2017 Cleary Gottlieb</a:t>
            </a:r>
            <a:r>
              <a:rPr lang="en-US" sz="600" b="0" baseline="0" dirty="0" smtClean="0">
                <a:latin typeface="Arial" panose="020B0604020202020204" pitchFamily="34" charset="0"/>
                <a:cs typeface="Arial" panose="020B0604020202020204" pitchFamily="34" charset="0"/>
              </a:rPr>
              <a:t> Steen &amp; Hamilton LLP. All rights reserved. </a:t>
            </a:r>
          </a:p>
          <a:p>
            <a:pPr algn="ctr">
              <a:spcAft>
                <a:spcPts val="300"/>
              </a:spcAft>
            </a:pPr>
            <a:r>
              <a:rPr lang="en-US" sz="600" baseline="0" dirty="0" smtClean="0">
                <a:latin typeface="Arial" panose="020B0604020202020204" pitchFamily="34" charset="0"/>
                <a:cs typeface="Arial" panose="020B0604020202020204" pitchFamily="34" charset="0"/>
              </a:rPr>
              <a:t>Throughout this presentation, “Cleary Gottlieb” and the “firm” refer to Cleary Gottlieb Steen &amp; Hamilton LLP </a:t>
            </a:r>
            <a:br>
              <a:rPr lang="en-US" sz="600" baseline="0" dirty="0" smtClean="0">
                <a:latin typeface="Arial" panose="020B0604020202020204" pitchFamily="34" charset="0"/>
                <a:cs typeface="Arial" panose="020B0604020202020204" pitchFamily="34" charset="0"/>
              </a:rPr>
            </a:br>
            <a:r>
              <a:rPr lang="en-US" sz="600" baseline="0" dirty="0" smtClean="0">
                <a:latin typeface="Arial" panose="020B0604020202020204" pitchFamily="34" charset="0"/>
                <a:cs typeface="Arial" panose="020B0604020202020204" pitchFamily="34" charset="0"/>
              </a:rPr>
              <a:t>and its affiliated entities in certain jurisdictions, and the term “offices” includes offices of those affiliated entities.</a:t>
            </a:r>
            <a:endParaRPr lang="en-US" sz="6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G Three Across One Highight">
    <p:spTree>
      <p:nvGrpSpPr>
        <p:cNvPr id="1" name=""/>
        <p:cNvGrpSpPr/>
        <p:nvPr/>
      </p:nvGrpSpPr>
      <p:grpSpPr>
        <a:xfrm>
          <a:off x="0" y="0"/>
          <a:ext cx="0" cy="0"/>
          <a:chOff x="0" y="0"/>
          <a:chExt cx="0" cy="0"/>
        </a:xfrm>
      </p:grpSpPr>
      <p:sp>
        <p:nvSpPr>
          <p:cNvPr id="11" name="Content Placeholder 9"/>
          <p:cNvSpPr>
            <a:spLocks noGrp="1"/>
          </p:cNvSpPr>
          <p:nvPr>
            <p:ph sz="quarter" idx="16" hasCustomPrompt="1"/>
          </p:nvPr>
        </p:nvSpPr>
        <p:spPr>
          <a:xfrm>
            <a:off x="7446698" y="1619250"/>
            <a:ext cx="2209933" cy="1369606"/>
          </a:xfrm>
          <a:solidFill>
            <a:srgbClr val="D7F0FA"/>
          </a:solidFill>
        </p:spPr>
        <p:txBody>
          <a:bodyPr lIns="182880" tIns="137160" rIns="182880" bIns="13716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8" name="Content Placeholder 7"/>
          <p:cNvSpPr>
            <a:spLocks noGrp="1"/>
          </p:cNvSpPr>
          <p:nvPr>
            <p:ph sz="quarter" idx="11"/>
          </p:nvPr>
        </p:nvSpPr>
        <p:spPr>
          <a:xfrm>
            <a:off x="247650" y="1619250"/>
            <a:ext cx="2209038" cy="4553712"/>
          </a:xfrm>
        </p:spPr>
        <p:txBody>
          <a:bodyPr rIns="182880">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6"/>
          <p:cNvSpPr>
            <a:spLocks noGrp="1"/>
          </p:cNvSpPr>
          <p:nvPr>
            <p:ph sz="quarter" idx="12"/>
          </p:nvPr>
        </p:nvSpPr>
        <p:spPr>
          <a:xfrm>
            <a:off x="2645659" y="1619249"/>
            <a:ext cx="2209038" cy="4553712"/>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Content Placeholder 15"/>
          <p:cNvSpPr>
            <a:spLocks noGrp="1"/>
          </p:cNvSpPr>
          <p:nvPr>
            <p:ph sz="quarter" idx="13"/>
          </p:nvPr>
        </p:nvSpPr>
        <p:spPr>
          <a:xfrm>
            <a:off x="5043669" y="1619251"/>
            <a:ext cx="2209038"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684213" indent="-111125">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Footer Placeholder 9"/>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1503881768"/>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G Four Across - Group">
    <p:spTree>
      <p:nvGrpSpPr>
        <p:cNvPr id="1" name=""/>
        <p:cNvGrpSpPr/>
        <p:nvPr/>
      </p:nvGrpSpPr>
      <p:grpSpPr>
        <a:xfrm>
          <a:off x="0" y="0"/>
          <a:ext cx="0" cy="0"/>
          <a:chOff x="0" y="0"/>
          <a:chExt cx="0" cy="0"/>
        </a:xfrm>
      </p:grpSpPr>
      <p:sp>
        <p:nvSpPr>
          <p:cNvPr id="10" name="Rectangle 9"/>
          <p:cNvSpPr/>
          <p:nvPr userDrawn="1"/>
        </p:nvSpPr>
        <p:spPr>
          <a:xfrm>
            <a:off x="247650" y="1600200"/>
            <a:ext cx="9408981" cy="4572000"/>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8" name="Content Placeholder 7"/>
          <p:cNvSpPr>
            <a:spLocks noGrp="1"/>
          </p:cNvSpPr>
          <p:nvPr>
            <p:ph sz="quarter" idx="11"/>
          </p:nvPr>
        </p:nvSpPr>
        <p:spPr>
          <a:xfrm>
            <a:off x="464416" y="1770889"/>
            <a:ext cx="2109978" cy="4219713"/>
          </a:xfrm>
          <a:solidFill>
            <a:schemeClr val="bg1"/>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182880" tIns="137160" rIns="182880" bIns="137160">
            <a:noAutofit/>
          </a:bodyPr>
          <a:lstStyle>
            <a:lvl1pPr>
              <a:defRPr sz="1050"/>
            </a:lvl1pPr>
            <a:lvl2pPr marL="230188" indent="-230188">
              <a:tabLst>
                <a:tab pos="231775" algn="l"/>
              </a:tabLst>
              <a:defRPr sz="1050"/>
            </a:lvl2pPr>
            <a:lvl3pPr marL="344488" indent="-112713">
              <a:defRPr sz="1000"/>
            </a:lvl3pPr>
            <a:lvl4pPr marL="457200" indent="-112713">
              <a:defRPr sz="900"/>
            </a:lvl4pPr>
            <a:lvl5pPr marL="569913" indent="-112713">
              <a:defRPr sz="9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6"/>
          <p:cNvSpPr>
            <a:spLocks noGrp="1"/>
          </p:cNvSpPr>
          <p:nvPr>
            <p:ph sz="quarter" idx="12"/>
          </p:nvPr>
        </p:nvSpPr>
        <p:spPr>
          <a:xfrm>
            <a:off x="2754052" y="1770888"/>
            <a:ext cx="2109978" cy="4219713"/>
          </a:xfrm>
          <a:solidFill>
            <a:schemeClr val="bg1"/>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182880" tIns="137160" rIns="182880" bIns="137160">
            <a:noAutofit/>
          </a:bodyPr>
          <a:lstStyle>
            <a:lvl1pPr>
              <a:defRPr sz="1050"/>
            </a:lvl1pPr>
            <a:lvl2pPr marL="231775" indent="-231775">
              <a:tabLst>
                <a:tab pos="231775" algn="l"/>
              </a:tabLst>
              <a:defRPr sz="1050"/>
            </a:lvl2pPr>
            <a:lvl3pPr marL="344488" indent="-112713">
              <a:defRPr sz="1000"/>
            </a:lvl3pPr>
            <a:lvl4pPr marL="457200" indent="-112713">
              <a:defRPr sz="900"/>
            </a:lvl4pPr>
            <a:lvl5pPr marL="569913" indent="-112713">
              <a:tabLst/>
              <a:defRPr sz="9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Content Placeholder 15"/>
          <p:cNvSpPr>
            <a:spLocks noGrp="1"/>
          </p:cNvSpPr>
          <p:nvPr>
            <p:ph sz="quarter" idx="13"/>
          </p:nvPr>
        </p:nvSpPr>
        <p:spPr>
          <a:xfrm>
            <a:off x="5043688" y="1770889"/>
            <a:ext cx="2109978" cy="4217536"/>
          </a:xfrm>
          <a:solidFill>
            <a:schemeClr val="bg1"/>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182880" tIns="137160" rIns="182880" bIns="137160">
            <a:noAutofit/>
          </a:bodyPr>
          <a:lstStyle>
            <a:lvl1pPr>
              <a:defRPr sz="1050"/>
            </a:lvl1pPr>
            <a:lvl2pPr marL="231775" indent="-231775">
              <a:tabLst/>
              <a:defRPr sz="1050"/>
            </a:lvl2pPr>
            <a:lvl3pPr marL="344488" indent="-112713">
              <a:defRPr sz="1000"/>
            </a:lvl3pPr>
            <a:lvl4pPr marL="457200" indent="-112713">
              <a:defRPr sz="900"/>
            </a:lvl4pPr>
            <a:lvl5pPr marL="569913" indent="-112713">
              <a:defRPr sz="9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15"/>
          <p:cNvSpPr>
            <a:spLocks noGrp="1"/>
          </p:cNvSpPr>
          <p:nvPr>
            <p:ph sz="quarter" idx="14"/>
          </p:nvPr>
        </p:nvSpPr>
        <p:spPr>
          <a:xfrm>
            <a:off x="7333325" y="1770889"/>
            <a:ext cx="2109978" cy="4217536"/>
          </a:xfrm>
          <a:solidFill>
            <a:schemeClr val="bg1"/>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182880" tIns="137160" rIns="182880" bIns="137160">
            <a:noAutofit/>
          </a:bodyPr>
          <a:lstStyle>
            <a:lvl1pPr>
              <a:defRPr sz="1050"/>
            </a:lvl1pPr>
            <a:lvl2pPr marL="231775" indent="-231775">
              <a:tabLst>
                <a:tab pos="231775" algn="l"/>
              </a:tabLst>
              <a:defRPr sz="1050"/>
            </a:lvl2pPr>
            <a:lvl3pPr marL="344488" indent="-112713">
              <a:defRPr sz="1000"/>
            </a:lvl3pPr>
            <a:lvl4pPr marL="457200" indent="-112713">
              <a:defRPr sz="900"/>
            </a:lvl4pPr>
            <a:lvl5pPr marL="569913" indent="-112713">
              <a:defRPr sz="9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Footer Placeholder 10"/>
          <p:cNvSpPr>
            <a:spLocks noGrp="1"/>
          </p:cNvSpPr>
          <p:nvPr>
            <p:ph type="ftr" sz="quarter" idx="15"/>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G One Large Left Two Small Righ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8" name="Content Placeholder 7"/>
          <p:cNvSpPr>
            <a:spLocks noGrp="1"/>
          </p:cNvSpPr>
          <p:nvPr>
            <p:ph sz="quarter" idx="11"/>
          </p:nvPr>
        </p:nvSpPr>
        <p:spPr>
          <a:xfrm>
            <a:off x="247650" y="1619250"/>
            <a:ext cx="4609042" cy="4553712"/>
          </a:xfrm>
        </p:spPr>
        <p:txBody>
          <a:bodyPr rIns="182880">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Content Placeholder 15"/>
          <p:cNvSpPr>
            <a:spLocks noGrp="1"/>
          </p:cNvSpPr>
          <p:nvPr>
            <p:ph sz="quarter" idx="13"/>
          </p:nvPr>
        </p:nvSpPr>
        <p:spPr>
          <a:xfrm>
            <a:off x="5043669" y="1619251"/>
            <a:ext cx="2209038"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tabLst/>
              <a:defRPr sz="1050"/>
            </a:lvl4pPr>
            <a:lvl5pPr marL="684213" indent="-111125">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15"/>
          <p:cNvSpPr>
            <a:spLocks noGrp="1"/>
          </p:cNvSpPr>
          <p:nvPr>
            <p:ph sz="quarter" idx="14"/>
          </p:nvPr>
        </p:nvSpPr>
        <p:spPr>
          <a:xfrm>
            <a:off x="7441678" y="1619251"/>
            <a:ext cx="2209038"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5"/>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G Two Small Left One Large Righ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8" name="Content Placeholder 7"/>
          <p:cNvSpPr>
            <a:spLocks noGrp="1"/>
          </p:cNvSpPr>
          <p:nvPr>
            <p:ph sz="quarter" idx="11"/>
          </p:nvPr>
        </p:nvSpPr>
        <p:spPr>
          <a:xfrm>
            <a:off x="5045869" y="1619250"/>
            <a:ext cx="4609042" cy="4553712"/>
          </a:xfrm>
        </p:spPr>
        <p:txBody>
          <a:bodyPr rIns="182880">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Content Placeholder 15"/>
          <p:cNvSpPr>
            <a:spLocks noGrp="1"/>
          </p:cNvSpPr>
          <p:nvPr>
            <p:ph sz="quarter" idx="13"/>
          </p:nvPr>
        </p:nvSpPr>
        <p:spPr>
          <a:xfrm>
            <a:off x="247650" y="1619251"/>
            <a:ext cx="2209038"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684213" indent="-111125">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15"/>
          <p:cNvSpPr>
            <a:spLocks noGrp="1"/>
          </p:cNvSpPr>
          <p:nvPr>
            <p:ph sz="quarter" idx="14"/>
          </p:nvPr>
        </p:nvSpPr>
        <p:spPr>
          <a:xfrm>
            <a:off x="2645659" y="1619251"/>
            <a:ext cx="2209038"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5"/>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G Full Page Small Col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8" name="Content Placeholder 7"/>
          <p:cNvSpPr>
            <a:spLocks noGrp="1"/>
          </p:cNvSpPr>
          <p:nvPr>
            <p:ph sz="quarter" idx="11"/>
          </p:nvPr>
        </p:nvSpPr>
        <p:spPr>
          <a:xfrm>
            <a:off x="247650" y="1619250"/>
            <a:ext cx="7013565" cy="4553712"/>
          </a:xfrm>
        </p:spPr>
        <p:txBody>
          <a:bodyPr rIns="18288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15"/>
          <p:cNvSpPr>
            <a:spLocks noGrp="1"/>
          </p:cNvSpPr>
          <p:nvPr>
            <p:ph sz="quarter" idx="14"/>
          </p:nvPr>
        </p:nvSpPr>
        <p:spPr>
          <a:xfrm>
            <a:off x="7446698" y="1619251"/>
            <a:ext cx="2209933"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5"/>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G Full Page Small Col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8" name="Content Placeholder 7"/>
          <p:cNvSpPr>
            <a:spLocks noGrp="1"/>
          </p:cNvSpPr>
          <p:nvPr>
            <p:ph sz="quarter" idx="11"/>
          </p:nvPr>
        </p:nvSpPr>
        <p:spPr>
          <a:xfrm>
            <a:off x="2643066" y="1619250"/>
            <a:ext cx="7013565" cy="4553712"/>
          </a:xfrm>
        </p:spPr>
        <p:txBody>
          <a:bodyPr rIns="18288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15"/>
          <p:cNvSpPr>
            <a:spLocks noGrp="1"/>
          </p:cNvSpPr>
          <p:nvPr>
            <p:ph sz="quarter" idx="14"/>
          </p:nvPr>
        </p:nvSpPr>
        <p:spPr>
          <a:xfrm>
            <a:off x="247650" y="1619251"/>
            <a:ext cx="2209933"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5"/>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G Full Page with Highlight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8" name="Content Placeholder 7"/>
          <p:cNvSpPr>
            <a:spLocks noGrp="1"/>
          </p:cNvSpPr>
          <p:nvPr>
            <p:ph sz="quarter" idx="11"/>
          </p:nvPr>
        </p:nvSpPr>
        <p:spPr>
          <a:xfrm>
            <a:off x="247650" y="1619250"/>
            <a:ext cx="7016750" cy="4553712"/>
          </a:xfrm>
        </p:spPr>
        <p:txBody>
          <a:bodyPr rIns="18288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9"/>
          <p:cNvSpPr>
            <a:spLocks noGrp="1"/>
          </p:cNvSpPr>
          <p:nvPr>
            <p:ph sz="quarter" idx="12" hasCustomPrompt="1"/>
          </p:nvPr>
        </p:nvSpPr>
        <p:spPr>
          <a:xfrm>
            <a:off x="7446698" y="1619250"/>
            <a:ext cx="2209933" cy="1369606"/>
          </a:xfrm>
          <a:solidFill>
            <a:srgbClr val="D7F0FA"/>
          </a:solidFill>
        </p:spPr>
        <p:txBody>
          <a:bodyPr lIns="182880" tIns="137160" rIns="182880" bIns="13716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3"/>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G Full Page with Highlight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8" name="Content Placeholder 7"/>
          <p:cNvSpPr>
            <a:spLocks noGrp="1"/>
          </p:cNvSpPr>
          <p:nvPr>
            <p:ph sz="quarter" idx="11"/>
          </p:nvPr>
        </p:nvSpPr>
        <p:spPr>
          <a:xfrm>
            <a:off x="2639881" y="1619250"/>
            <a:ext cx="7016750" cy="4553712"/>
          </a:xfrm>
        </p:spPr>
        <p:txBody>
          <a:bodyPr rIns="18288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9"/>
          <p:cNvSpPr>
            <a:spLocks noGrp="1"/>
          </p:cNvSpPr>
          <p:nvPr>
            <p:ph sz="quarter" idx="12" hasCustomPrompt="1"/>
          </p:nvPr>
        </p:nvSpPr>
        <p:spPr>
          <a:xfrm>
            <a:off x="247650" y="1619250"/>
            <a:ext cx="2209933" cy="1369606"/>
          </a:xfrm>
          <a:solidFill>
            <a:srgbClr val="D7F0FA"/>
          </a:solidFill>
        </p:spPr>
        <p:txBody>
          <a:bodyPr lIns="182880" tIns="137160" rIns="182880" bIns="13716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3"/>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G Bio Slide 1">
    <p:spTree>
      <p:nvGrpSpPr>
        <p:cNvPr id="1" name=""/>
        <p:cNvGrpSpPr/>
        <p:nvPr/>
      </p:nvGrpSpPr>
      <p:grpSpPr>
        <a:xfrm>
          <a:off x="0" y="0"/>
          <a:ext cx="0" cy="0"/>
          <a:chOff x="0" y="0"/>
          <a:chExt cx="0" cy="0"/>
        </a:xfrm>
      </p:grpSpPr>
      <p:sp>
        <p:nvSpPr>
          <p:cNvPr id="27" name="Rectangle 26"/>
          <p:cNvSpPr/>
          <p:nvPr userDrawn="1"/>
        </p:nvSpPr>
        <p:spPr bwMode="white">
          <a:xfrm>
            <a:off x="128406" y="245534"/>
            <a:ext cx="9658350" cy="381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 Placeholder 11"/>
          <p:cNvSpPr>
            <a:spLocks noGrp="1"/>
          </p:cNvSpPr>
          <p:nvPr>
            <p:ph type="body" sz="quarter" idx="14"/>
          </p:nvPr>
        </p:nvSpPr>
        <p:spPr>
          <a:xfrm>
            <a:off x="247648" y="429130"/>
            <a:ext cx="9410700" cy="1828800"/>
          </a:xfrm>
          <a:solidFill>
            <a:srgbClr val="E6E6E6"/>
          </a:solidFill>
        </p:spPr>
        <p:txBody>
          <a:bodyPr lIns="3172968" tIns="182880" rIns="182880" bIns="45720">
            <a:noAutofit/>
          </a:bodyPr>
          <a:lstStyle>
            <a:lvl1pPr>
              <a:lnSpc>
                <a:spcPct val="100000"/>
              </a:lnSpc>
              <a:spcAft>
                <a:spcPts val="0"/>
              </a:spcAft>
              <a:defRPr sz="2600" b="1"/>
            </a:lvl1pPr>
            <a:lvl2pPr marL="0" indent="0">
              <a:lnSpc>
                <a:spcPct val="100000"/>
              </a:lnSpc>
              <a:spcBef>
                <a:spcPts val="200"/>
              </a:spcBef>
              <a:spcAft>
                <a:spcPts val="0"/>
              </a:spcAft>
              <a:buNone/>
              <a:tabLst/>
              <a:defRPr sz="1400" b="1" i="0">
                <a:latin typeface="Times New Roman"/>
                <a:cs typeface="Times New Roman"/>
              </a:defRPr>
            </a:lvl2pPr>
            <a:lvl3pPr marL="0" indent="0">
              <a:spcAft>
                <a:spcPts val="0"/>
              </a:spcAft>
              <a:buNone/>
              <a:defRPr sz="3200">
                <a:latin typeface="Franklin Gothic Book"/>
                <a:cs typeface="Franklin Gothic Book"/>
              </a:defRPr>
            </a:lvl3pPr>
            <a:lvl4pPr marL="0" indent="0">
              <a:spcAft>
                <a:spcPts val="0"/>
              </a:spcAft>
              <a:buNone/>
              <a:defRPr sz="3200">
                <a:latin typeface="Franklin Gothic Book"/>
                <a:cs typeface="Franklin Gothic Book"/>
              </a:defRPr>
            </a:lvl4pPr>
            <a:lvl5pPr>
              <a:defRPr sz="3200"/>
            </a:lvl5pPr>
          </a:lstStyle>
          <a:p>
            <a:pPr lvl="0"/>
            <a:r>
              <a:rPr lang="en-US" dirty="0" smtClean="0"/>
              <a:t>Click to edit Master text styles</a:t>
            </a:r>
          </a:p>
          <a:p>
            <a:pPr lvl="1"/>
            <a:r>
              <a:rPr lang="en-US" dirty="0" smtClean="0"/>
              <a:t>Second level</a:t>
            </a:r>
          </a:p>
        </p:txBody>
      </p:sp>
      <p:sp>
        <p:nvSpPr>
          <p:cNvPr id="18" name="Picture Placeholder 17"/>
          <p:cNvSpPr>
            <a:spLocks noGrp="1" noChangeAspect="1"/>
          </p:cNvSpPr>
          <p:nvPr>
            <p:ph type="pic" sz="quarter" idx="15"/>
          </p:nvPr>
        </p:nvSpPr>
        <p:spPr>
          <a:xfrm>
            <a:off x="873218" y="465270"/>
            <a:ext cx="1941576" cy="1792224"/>
          </a:xfrm>
        </p:spPr>
        <p:txBody>
          <a:bodyPr>
            <a:noAutofit/>
          </a:bodyPr>
          <a:lstStyle/>
          <a:p>
            <a:endParaRPr lang="en-US" dirty="0"/>
          </a:p>
        </p:txBody>
      </p:sp>
      <p:sp>
        <p:nvSpPr>
          <p:cNvPr id="8" name="Text Placeholder 7"/>
          <p:cNvSpPr>
            <a:spLocks noGrp="1"/>
          </p:cNvSpPr>
          <p:nvPr>
            <p:ph type="body" sz="quarter" idx="12" hasCustomPrompt="1"/>
          </p:nvPr>
        </p:nvSpPr>
        <p:spPr>
          <a:xfrm>
            <a:off x="247651" y="2458170"/>
            <a:ext cx="3004948" cy="2272581"/>
          </a:xfrm>
        </p:spPr>
        <p:txBody>
          <a:bodyPr>
            <a:noAutofit/>
          </a:bodyPr>
          <a:lstStyle>
            <a:lvl1pPr>
              <a:spcBef>
                <a:spcPts val="0"/>
              </a:spcBef>
              <a:defRPr sz="700" b="1" i="0" cap="all">
                <a:latin typeface="Arial"/>
                <a:cs typeface="Arial"/>
              </a:defRPr>
            </a:lvl1pPr>
            <a:lvl2pPr marL="0" indent="0">
              <a:spcBef>
                <a:spcPts val="0"/>
              </a:spcBef>
              <a:buNone/>
              <a:tabLst>
                <a:tab pos="174625" algn="l"/>
              </a:tabLst>
              <a:defRPr sz="1200">
                <a:latin typeface="Times New Roman"/>
                <a:cs typeface="Times New Roman"/>
              </a:defRPr>
            </a:lvl2pPr>
            <a:lvl3pPr marL="0" indent="-228600">
              <a:buFont typeface="Lucida Grande"/>
              <a:buChar char="—"/>
              <a:defRPr sz="1200">
                <a:latin typeface="Times New Roman"/>
                <a:cs typeface="Times New Roman"/>
              </a:defRPr>
            </a:lvl3pPr>
            <a:lvl4pPr marL="411480" indent="-182880">
              <a:defRPr sz="1000">
                <a:latin typeface="Times New Roman"/>
                <a:cs typeface="Times New Roman"/>
              </a:defRPr>
            </a:lvl4pPr>
            <a:lvl5pPr marL="594360" indent="-182880">
              <a:defRPr sz="1000">
                <a:latin typeface="Times New Roman"/>
                <a:cs typeface="Times New Roman"/>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9" name="Content Placeholder 9"/>
          <p:cNvSpPr>
            <a:spLocks noGrp="1"/>
          </p:cNvSpPr>
          <p:nvPr>
            <p:ph sz="quarter" idx="114" hasCustomPrompt="1"/>
          </p:nvPr>
        </p:nvSpPr>
        <p:spPr>
          <a:xfrm>
            <a:off x="247650" y="4908947"/>
            <a:ext cx="2999317" cy="1231106"/>
          </a:xfrm>
          <a:solidFill>
            <a:schemeClr val="accent5"/>
          </a:solidFill>
        </p:spPr>
        <p:txBody>
          <a:bodyPr lIns="182880" tIns="137160" rIns="182880" bIns="137160" anchor="ctr" anchorCtr="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900" b="1">
                <a:latin typeface="Arial"/>
                <a:cs typeface="Arial"/>
              </a:defRPr>
            </a:lvl2pPr>
            <a:lvl3pPr marL="0" indent="0">
              <a:spcBef>
                <a:spcPts val="200"/>
              </a:spcBef>
              <a:spcAft>
                <a:spcPts val="0"/>
              </a:spcAft>
              <a:buNone/>
              <a:defRPr sz="900">
                <a:latin typeface="Arial"/>
                <a:cs typeface="Arial"/>
              </a:defRPr>
            </a:lvl3pPr>
            <a:lvl4pPr marL="0" indent="0">
              <a:spcBef>
                <a:spcPts val="200"/>
              </a:spcBef>
              <a:spcAft>
                <a:spcPts val="1200"/>
              </a:spcAft>
              <a:buNone/>
              <a:defRPr sz="800" i="1"/>
            </a:lvl4pPr>
            <a:lvl5pPr marL="0" indent="0">
              <a:spcAft>
                <a:spcPts val="600"/>
              </a:spcAft>
              <a:buNone/>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0" name="Text Placeholder 7"/>
          <p:cNvSpPr>
            <a:spLocks noGrp="1"/>
          </p:cNvSpPr>
          <p:nvPr>
            <p:ph type="body" sz="quarter" idx="115" hasCustomPrompt="1"/>
          </p:nvPr>
        </p:nvSpPr>
        <p:spPr>
          <a:xfrm>
            <a:off x="3442809" y="2461813"/>
            <a:ext cx="6213822" cy="174721"/>
          </a:xfrm>
        </p:spPr>
        <p:txBody>
          <a:bodyPr>
            <a:noAutofit/>
          </a:bodyPr>
          <a:lstStyle>
            <a:lvl1pPr>
              <a:spcBef>
                <a:spcPts val="0"/>
              </a:spcBef>
              <a:defRPr sz="700" b="1" i="0" cap="all">
                <a:latin typeface="Arial"/>
                <a:cs typeface="Arial"/>
              </a:defRPr>
            </a:lvl1pPr>
            <a:lvl2pPr marL="0" indent="0">
              <a:spcBef>
                <a:spcPts val="0"/>
              </a:spcBef>
              <a:buNone/>
              <a:tabLst>
                <a:tab pos="174625" algn="l"/>
              </a:tabLst>
              <a:defRPr sz="1200">
                <a:latin typeface="Times New Roman"/>
                <a:cs typeface="Times New Roman"/>
              </a:defRPr>
            </a:lvl2pPr>
            <a:lvl3pPr marL="0" indent="-182880">
              <a:buFont typeface="Lucida Grande"/>
              <a:buChar char="—"/>
              <a:defRPr sz="1200">
                <a:latin typeface="Times New Roman"/>
                <a:cs typeface="Times New Roman"/>
              </a:defRPr>
            </a:lvl3pPr>
            <a:lvl4pPr marL="320040" indent="-137160">
              <a:defRPr sz="1200">
                <a:latin typeface="Times New Roman"/>
                <a:cs typeface="Times New Roman"/>
              </a:defRPr>
            </a:lvl4pPr>
            <a:lvl5pPr marL="515938" indent="-117475">
              <a:defRPr sz="1200">
                <a:latin typeface="Times New Roman"/>
                <a:cs typeface="Times New Roman"/>
              </a:defRPr>
            </a:lvl5pPr>
          </a:lstStyle>
          <a:p>
            <a:pPr lvl="0"/>
            <a:r>
              <a:rPr lang="en-US" dirty="0" smtClean="0"/>
              <a:t>CLICK TO EDIT MASTER TEXT STYLES</a:t>
            </a:r>
          </a:p>
        </p:txBody>
      </p:sp>
      <p:sp>
        <p:nvSpPr>
          <p:cNvPr id="23" name="Text Placeholder 22"/>
          <p:cNvSpPr>
            <a:spLocks noGrp="1"/>
          </p:cNvSpPr>
          <p:nvPr>
            <p:ph type="body" sz="quarter" idx="117"/>
          </p:nvPr>
        </p:nvSpPr>
        <p:spPr>
          <a:xfrm>
            <a:off x="3440543" y="1417342"/>
            <a:ext cx="1766986" cy="847494"/>
          </a:xfrm>
        </p:spPr>
        <p:txBody>
          <a:bodyPr tIns="0" numCol="1" spcCol="182880">
            <a:noAutofit/>
          </a:bodyPr>
          <a:lstStyle>
            <a:lvl1pPr>
              <a:spcBef>
                <a:spcPts val="0"/>
              </a:spcBef>
              <a:spcAft>
                <a:spcPts val="300"/>
              </a:spcAft>
              <a:defRPr sz="700" b="1" cap="all">
                <a:latin typeface="Arial"/>
                <a:cs typeface="Arial"/>
              </a:defRPr>
            </a:lvl1pPr>
            <a:lvl2pPr marL="0" indent="0">
              <a:spcBef>
                <a:spcPts val="0"/>
              </a:spcBef>
              <a:spcAft>
                <a:spcPts val="0"/>
              </a:spcAft>
              <a:buNone/>
              <a:defRPr sz="900"/>
            </a:lvl2pPr>
            <a:lvl3pPr marL="182880" indent="-182880">
              <a:spcBef>
                <a:spcPts val="0"/>
              </a:spcBef>
              <a:spcAft>
                <a:spcPts val="0"/>
              </a:spcAft>
              <a:buFont typeface="Lucida Grande"/>
              <a:buChar char="—"/>
              <a:defRPr sz="900"/>
            </a:lvl3pPr>
            <a:lvl4pPr marL="320040" indent="-137160">
              <a:spcBef>
                <a:spcPts val="0"/>
              </a:spcBef>
              <a:spcAft>
                <a:spcPts val="0"/>
              </a:spcAft>
              <a:defRPr sz="900"/>
            </a:lvl4pPr>
            <a:lvl5pPr marL="457200" indent="-137160">
              <a:spcBef>
                <a:spcPts val="0"/>
              </a:spcBef>
              <a:spcAft>
                <a:spcPts val="0"/>
              </a:spcAft>
              <a:defRPr sz="900"/>
            </a:lvl5pPr>
          </a:lstStyle>
          <a:p>
            <a:pPr lvl="0"/>
            <a:r>
              <a:rPr lang="en-US" dirty="0" smtClean="0"/>
              <a:t>Click to edit Master text styles</a:t>
            </a:r>
          </a:p>
          <a:p>
            <a:pPr lvl="1"/>
            <a:r>
              <a:rPr lang="en-US" dirty="0" smtClean="0"/>
              <a:t>Second level</a:t>
            </a:r>
          </a:p>
          <a:p>
            <a:pPr lvl="2"/>
            <a:r>
              <a:rPr lang="en-US" dirty="0" smtClean="0"/>
              <a:t>Third level </a:t>
            </a:r>
          </a:p>
          <a:p>
            <a:pPr lvl="3"/>
            <a:r>
              <a:rPr lang="en-US" dirty="0" smtClean="0"/>
              <a:t>Fourth level</a:t>
            </a:r>
          </a:p>
          <a:p>
            <a:pPr lvl="4"/>
            <a:r>
              <a:rPr lang="en-US" dirty="0" smtClean="0"/>
              <a:t>Fifth level</a:t>
            </a:r>
            <a:endParaRPr lang="en-US" dirty="0"/>
          </a:p>
        </p:txBody>
      </p:sp>
      <p:sp>
        <p:nvSpPr>
          <p:cNvPr id="25" name="Text Placeholder 24"/>
          <p:cNvSpPr>
            <a:spLocks noGrp="1"/>
          </p:cNvSpPr>
          <p:nvPr>
            <p:ph type="body" sz="quarter" idx="118"/>
          </p:nvPr>
        </p:nvSpPr>
        <p:spPr>
          <a:xfrm>
            <a:off x="3442809" y="2636534"/>
            <a:ext cx="6213822" cy="3549860"/>
          </a:xfrm>
        </p:spPr>
        <p:txBody>
          <a:bodyPr numCol="2" spcCol="182880">
            <a:noAutofit/>
          </a:bodyPr>
          <a:lstStyle>
            <a:lvl1pPr>
              <a:defRPr sz="1000"/>
            </a:lvl1pPr>
            <a:lvl2pPr marL="182880" indent="-182880">
              <a:defRPr sz="1000"/>
            </a:lvl2pPr>
            <a:lvl3pPr marL="320040" indent="-137160">
              <a:defRPr sz="1000"/>
            </a:lvl3pPr>
            <a:lvl4pPr marL="457200" indent="-137160">
              <a:defRPr sz="1000"/>
            </a:lvl4pPr>
            <a:lvl5pPr marL="594360" indent="-137160">
              <a:defRPr sz="1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Footer Placeholder 9"/>
          <p:cNvSpPr>
            <a:spLocks noGrp="1"/>
          </p:cNvSpPr>
          <p:nvPr>
            <p:ph type="ftr" sz="quarter" idx="119"/>
          </p:nvPr>
        </p:nvSpPr>
        <p:spPr/>
        <p:txBody>
          <a:bodyPr/>
          <a:lstStyle/>
          <a:p>
            <a:endParaRPr lang="en-US" dirty="0"/>
          </a:p>
        </p:txBody>
      </p:sp>
      <p:sp>
        <p:nvSpPr>
          <p:cNvPr id="22" name="Text Placeholder 22"/>
          <p:cNvSpPr>
            <a:spLocks noGrp="1"/>
          </p:cNvSpPr>
          <p:nvPr>
            <p:ph type="body" sz="quarter" idx="120"/>
          </p:nvPr>
        </p:nvSpPr>
        <p:spPr>
          <a:xfrm>
            <a:off x="5365750" y="1421575"/>
            <a:ext cx="4155017" cy="847494"/>
          </a:xfrm>
        </p:spPr>
        <p:txBody>
          <a:bodyPr tIns="0" numCol="1" spcCol="182880">
            <a:noAutofit/>
          </a:bodyPr>
          <a:lstStyle>
            <a:lvl1pPr>
              <a:spcBef>
                <a:spcPts val="0"/>
              </a:spcBef>
              <a:spcAft>
                <a:spcPts val="300"/>
              </a:spcAft>
              <a:defRPr sz="700" b="1" cap="all">
                <a:latin typeface="Arial"/>
                <a:cs typeface="Arial"/>
              </a:defRPr>
            </a:lvl1pPr>
            <a:lvl2pPr marL="0" indent="0">
              <a:spcBef>
                <a:spcPts val="0"/>
              </a:spcBef>
              <a:spcAft>
                <a:spcPts val="0"/>
              </a:spcAft>
              <a:buNone/>
              <a:defRPr sz="900"/>
            </a:lvl2pPr>
            <a:lvl3pPr marL="182880" indent="-182880">
              <a:spcBef>
                <a:spcPts val="0"/>
              </a:spcBef>
              <a:spcAft>
                <a:spcPts val="0"/>
              </a:spcAft>
              <a:buFont typeface="Lucida Grande"/>
              <a:buChar char="—"/>
              <a:defRPr sz="900"/>
            </a:lvl3pPr>
            <a:lvl4pPr marL="320040" indent="-137160">
              <a:spcBef>
                <a:spcPts val="0"/>
              </a:spcBef>
              <a:spcAft>
                <a:spcPts val="0"/>
              </a:spcAft>
              <a:defRPr sz="900"/>
            </a:lvl4pPr>
            <a:lvl5pPr marL="457200" indent="-137160">
              <a:spcBef>
                <a:spcPts val="0"/>
              </a:spcBef>
              <a:spcAft>
                <a:spcPts val="0"/>
              </a:spcAft>
              <a:defRPr sz="900"/>
            </a:lvl5pPr>
          </a:lstStyle>
          <a:p>
            <a:pPr lvl="0"/>
            <a:r>
              <a:rPr lang="en-US" dirty="0" smtClean="0"/>
              <a:t>Click to edit Master text styles</a:t>
            </a:r>
          </a:p>
          <a:p>
            <a:pPr lvl="1"/>
            <a:r>
              <a:rPr lang="en-US" dirty="0" smtClean="0"/>
              <a:t>Second level</a:t>
            </a:r>
          </a:p>
          <a:p>
            <a:pPr lvl="2"/>
            <a:r>
              <a:rPr lang="en-US" dirty="0" smtClean="0"/>
              <a:t>Third level </a:t>
            </a:r>
          </a:p>
          <a:p>
            <a:pPr lvl="3"/>
            <a:r>
              <a:rPr lang="en-US" dirty="0" smtClean="0"/>
              <a:t>Fourth level</a:t>
            </a:r>
          </a:p>
          <a:p>
            <a:pPr lvl="4"/>
            <a:r>
              <a:rPr lang="en-US" dirty="0" smtClean="0"/>
              <a:t>Fifth level</a:t>
            </a:r>
            <a:endParaRPr lang="en-US" dirty="0"/>
          </a:p>
        </p:txBody>
      </p:sp>
      <p:cxnSp>
        <p:nvCxnSpPr>
          <p:cNvPr id="26" name="Straight Connector 25"/>
          <p:cNvCxnSpPr/>
          <p:nvPr userDrawn="1"/>
        </p:nvCxnSpPr>
        <p:spPr>
          <a:xfrm>
            <a:off x="247649" y="2269069"/>
            <a:ext cx="9410700" cy="1588"/>
          </a:xfrm>
          <a:prstGeom prst="line">
            <a:avLst/>
          </a:prstGeom>
          <a:ln w="381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G Text with Team of Six">
    <p:spTree>
      <p:nvGrpSpPr>
        <p:cNvPr id="1" name=""/>
        <p:cNvGrpSpPr/>
        <p:nvPr/>
      </p:nvGrpSpPr>
      <p:grpSpPr>
        <a:xfrm>
          <a:off x="0" y="0"/>
          <a:ext cx="0" cy="0"/>
          <a:chOff x="0" y="0"/>
          <a:chExt cx="0" cy="0"/>
        </a:xfrm>
      </p:grpSpPr>
      <p:sp>
        <p:nvSpPr>
          <p:cNvPr id="21" name="Rectangle 20"/>
          <p:cNvSpPr/>
          <p:nvPr userDrawn="1"/>
        </p:nvSpPr>
        <p:spPr>
          <a:xfrm>
            <a:off x="5045869" y="1600201"/>
            <a:ext cx="4610762" cy="4571999"/>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8" name="Content Placeholder 7"/>
          <p:cNvSpPr>
            <a:spLocks noGrp="1"/>
          </p:cNvSpPr>
          <p:nvPr>
            <p:ph sz="quarter" idx="11"/>
          </p:nvPr>
        </p:nvSpPr>
        <p:spPr>
          <a:xfrm>
            <a:off x="247650" y="1619250"/>
            <a:ext cx="4609042" cy="4553712"/>
          </a:xfrm>
        </p:spPr>
        <p:txBody>
          <a:bodyPr rIns="18288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Picture Placeholder 17"/>
          <p:cNvSpPr>
            <a:spLocks noGrp="1"/>
          </p:cNvSpPr>
          <p:nvPr>
            <p:ph type="pic" sz="quarter" idx="15"/>
          </p:nvPr>
        </p:nvSpPr>
        <p:spPr>
          <a:xfrm>
            <a:off x="8236513" y="2065881"/>
            <a:ext cx="1238250" cy="1143000"/>
          </a:xfrm>
        </p:spPr>
        <p:txBody>
          <a:bodyPr/>
          <a:lstStyle/>
          <a:p>
            <a:endParaRPr lang="en-US" dirty="0"/>
          </a:p>
        </p:txBody>
      </p:sp>
      <p:sp>
        <p:nvSpPr>
          <p:cNvPr id="7" name="Picture Placeholder 17"/>
          <p:cNvSpPr>
            <a:spLocks noGrp="1"/>
          </p:cNvSpPr>
          <p:nvPr>
            <p:ph type="pic" sz="quarter" idx="16"/>
          </p:nvPr>
        </p:nvSpPr>
        <p:spPr>
          <a:xfrm>
            <a:off x="6731907" y="2065881"/>
            <a:ext cx="1238250" cy="1143000"/>
          </a:xfrm>
        </p:spPr>
        <p:txBody>
          <a:bodyPr/>
          <a:lstStyle/>
          <a:p>
            <a:endParaRPr lang="en-US" dirty="0"/>
          </a:p>
        </p:txBody>
      </p:sp>
      <p:sp>
        <p:nvSpPr>
          <p:cNvPr id="9" name="Picture Placeholder 17"/>
          <p:cNvSpPr>
            <a:spLocks noGrp="1"/>
          </p:cNvSpPr>
          <p:nvPr>
            <p:ph type="pic" sz="quarter" idx="17"/>
          </p:nvPr>
        </p:nvSpPr>
        <p:spPr>
          <a:xfrm>
            <a:off x="5227300" y="2065881"/>
            <a:ext cx="1238250" cy="1143000"/>
          </a:xfrm>
        </p:spPr>
        <p:txBody>
          <a:bodyPr/>
          <a:lstStyle/>
          <a:p>
            <a:endParaRPr lang="en-US" dirty="0"/>
          </a:p>
        </p:txBody>
      </p:sp>
      <p:sp>
        <p:nvSpPr>
          <p:cNvPr id="15" name="Text Placeholder 14"/>
          <p:cNvSpPr>
            <a:spLocks noGrp="1"/>
          </p:cNvSpPr>
          <p:nvPr>
            <p:ph type="body" sz="quarter" idx="21"/>
          </p:nvPr>
        </p:nvSpPr>
        <p:spPr>
          <a:xfrm>
            <a:off x="5227300" y="3211838"/>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7" name="Text Placeholder 14"/>
          <p:cNvSpPr>
            <a:spLocks noGrp="1"/>
          </p:cNvSpPr>
          <p:nvPr>
            <p:ph type="body" sz="quarter" idx="116"/>
          </p:nvPr>
        </p:nvSpPr>
        <p:spPr>
          <a:xfrm>
            <a:off x="6731907" y="3211838"/>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8" name="Text Placeholder 14"/>
          <p:cNvSpPr>
            <a:spLocks noGrp="1"/>
          </p:cNvSpPr>
          <p:nvPr>
            <p:ph type="body" sz="quarter" idx="117"/>
          </p:nvPr>
        </p:nvSpPr>
        <p:spPr>
          <a:xfrm>
            <a:off x="8236513" y="3211838"/>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20" name="Text Placeholder 7"/>
          <p:cNvSpPr>
            <a:spLocks noGrp="1"/>
          </p:cNvSpPr>
          <p:nvPr>
            <p:ph type="body" sz="quarter" idx="118" hasCustomPrompt="1"/>
          </p:nvPr>
        </p:nvSpPr>
        <p:spPr>
          <a:xfrm>
            <a:off x="5045869" y="1600200"/>
            <a:ext cx="4610762" cy="241506"/>
          </a:xfrm>
          <a:solidFill>
            <a:srgbClr val="000000"/>
          </a:solidFill>
        </p:spPr>
        <p:txBody>
          <a:bodyPr wrap="square" lIns="91440" tIns="0" rIns="91440" bIns="0" anchor="ctr" anchorCtr="0">
            <a:noAutofit/>
          </a:bodyPr>
          <a:lstStyle>
            <a:lvl1pPr algn="ctr">
              <a:spcBef>
                <a:spcPts val="0"/>
              </a:spcBef>
              <a:defRPr sz="900" b="1" i="0" cap="all">
                <a:solidFill>
                  <a:srgbClr val="E6E6E6"/>
                </a:solidFill>
                <a:latin typeface="Arial"/>
                <a:cs typeface="Arial"/>
              </a:defRPr>
            </a:lvl1pPr>
            <a:lvl2pPr marL="0" indent="0">
              <a:spcBef>
                <a:spcPts val="0"/>
              </a:spcBef>
              <a:buNone/>
              <a:tabLst>
                <a:tab pos="174625" algn="l"/>
              </a:tabLst>
              <a:defRPr sz="1200">
                <a:latin typeface="Times New Roman"/>
                <a:cs typeface="Times New Roman"/>
              </a:defRPr>
            </a:lvl2pPr>
            <a:lvl3pPr marL="0" indent="-182880">
              <a:buFont typeface="Lucida Grande"/>
              <a:buChar char="—"/>
              <a:defRPr sz="1200">
                <a:latin typeface="Times New Roman"/>
                <a:cs typeface="Times New Roman"/>
              </a:defRPr>
            </a:lvl3pPr>
            <a:lvl4pPr marL="320040" indent="-137160">
              <a:defRPr sz="1200">
                <a:latin typeface="Times New Roman"/>
                <a:cs typeface="Times New Roman"/>
              </a:defRPr>
            </a:lvl4pPr>
            <a:lvl5pPr marL="515938" indent="-117475">
              <a:defRPr sz="1200">
                <a:latin typeface="Times New Roman"/>
                <a:cs typeface="Times New Roman"/>
              </a:defRPr>
            </a:lvl5pPr>
          </a:lstStyle>
          <a:p>
            <a:pPr lvl="0"/>
            <a:r>
              <a:rPr lang="en-US" dirty="0" smtClean="0"/>
              <a:t>CLICK TO EDIT MASTER TEXT STYLES</a:t>
            </a:r>
          </a:p>
        </p:txBody>
      </p:sp>
      <p:sp>
        <p:nvSpPr>
          <p:cNvPr id="28" name="Picture Placeholder 17"/>
          <p:cNvSpPr>
            <a:spLocks noGrp="1"/>
          </p:cNvSpPr>
          <p:nvPr>
            <p:ph type="pic" sz="quarter" idx="119"/>
          </p:nvPr>
        </p:nvSpPr>
        <p:spPr>
          <a:xfrm>
            <a:off x="8236513" y="4021462"/>
            <a:ext cx="1238250" cy="1143000"/>
          </a:xfrm>
        </p:spPr>
        <p:txBody>
          <a:bodyPr/>
          <a:lstStyle/>
          <a:p>
            <a:endParaRPr lang="en-US" dirty="0"/>
          </a:p>
        </p:txBody>
      </p:sp>
      <p:sp>
        <p:nvSpPr>
          <p:cNvPr id="29" name="Picture Placeholder 17"/>
          <p:cNvSpPr>
            <a:spLocks noGrp="1"/>
          </p:cNvSpPr>
          <p:nvPr>
            <p:ph type="pic" sz="quarter" idx="120"/>
          </p:nvPr>
        </p:nvSpPr>
        <p:spPr>
          <a:xfrm>
            <a:off x="6731907" y="4021462"/>
            <a:ext cx="1238250" cy="1143000"/>
          </a:xfrm>
        </p:spPr>
        <p:txBody>
          <a:bodyPr/>
          <a:lstStyle/>
          <a:p>
            <a:endParaRPr lang="en-US" dirty="0"/>
          </a:p>
        </p:txBody>
      </p:sp>
      <p:sp>
        <p:nvSpPr>
          <p:cNvPr id="30" name="Picture Placeholder 17"/>
          <p:cNvSpPr>
            <a:spLocks noGrp="1"/>
          </p:cNvSpPr>
          <p:nvPr>
            <p:ph type="pic" sz="quarter" idx="121"/>
          </p:nvPr>
        </p:nvSpPr>
        <p:spPr>
          <a:xfrm>
            <a:off x="5227300" y="4021462"/>
            <a:ext cx="1238250" cy="1143000"/>
          </a:xfrm>
        </p:spPr>
        <p:txBody>
          <a:bodyPr/>
          <a:lstStyle/>
          <a:p>
            <a:endParaRPr lang="en-US" dirty="0"/>
          </a:p>
        </p:txBody>
      </p:sp>
      <p:sp>
        <p:nvSpPr>
          <p:cNvPr id="31" name="Text Placeholder 14"/>
          <p:cNvSpPr>
            <a:spLocks noGrp="1"/>
          </p:cNvSpPr>
          <p:nvPr>
            <p:ph type="body" sz="quarter" idx="122"/>
          </p:nvPr>
        </p:nvSpPr>
        <p:spPr>
          <a:xfrm>
            <a:off x="5227300" y="5166186"/>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32" name="Text Placeholder 14"/>
          <p:cNvSpPr>
            <a:spLocks noGrp="1"/>
          </p:cNvSpPr>
          <p:nvPr>
            <p:ph type="body" sz="quarter" idx="123"/>
          </p:nvPr>
        </p:nvSpPr>
        <p:spPr>
          <a:xfrm>
            <a:off x="6731907" y="5166186"/>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33" name="Text Placeholder 14"/>
          <p:cNvSpPr>
            <a:spLocks noGrp="1"/>
          </p:cNvSpPr>
          <p:nvPr>
            <p:ph type="body" sz="quarter" idx="124"/>
          </p:nvPr>
        </p:nvSpPr>
        <p:spPr>
          <a:xfrm>
            <a:off x="8236513" y="5166186"/>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9" name="Footer Placeholder 18"/>
          <p:cNvSpPr>
            <a:spLocks noGrp="1"/>
          </p:cNvSpPr>
          <p:nvPr>
            <p:ph type="ftr" sz="quarter" idx="125"/>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G Section 1">
    <p:spTree>
      <p:nvGrpSpPr>
        <p:cNvPr id="1" name=""/>
        <p:cNvGrpSpPr/>
        <p:nvPr/>
      </p:nvGrpSpPr>
      <p:grpSpPr>
        <a:xfrm>
          <a:off x="0" y="0"/>
          <a:ext cx="0" cy="0"/>
          <a:chOff x="0" y="0"/>
          <a:chExt cx="0" cy="0"/>
        </a:xfrm>
      </p:grpSpPr>
      <p:sp>
        <p:nvSpPr>
          <p:cNvPr id="5" name="Rectangle 4"/>
          <p:cNvSpPr/>
          <p:nvPr userDrawn="1"/>
        </p:nvSpPr>
        <p:spPr>
          <a:xfrm>
            <a:off x="247650" y="475488"/>
            <a:ext cx="9408981" cy="5933250"/>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Franklin Gothic Book"/>
            </a:endParaRPr>
          </a:p>
        </p:txBody>
      </p:sp>
      <p:sp>
        <p:nvSpPr>
          <p:cNvPr id="2" name="Title 1"/>
          <p:cNvSpPr>
            <a:spLocks noGrp="1"/>
          </p:cNvSpPr>
          <p:nvPr>
            <p:ph type="title"/>
          </p:nvPr>
        </p:nvSpPr>
        <p:spPr>
          <a:xfrm>
            <a:off x="247650" y="685798"/>
            <a:ext cx="9408981" cy="5715001"/>
          </a:xfrm>
        </p:spPr>
        <p:txBody>
          <a:bodyPr lIns="182880" tIns="0" rIns="182880" bIns="731520" anchor="ctr" anchorCtr="0">
            <a:noAutofit/>
          </a:bodyPr>
          <a:lstStyle>
            <a:lvl1pPr>
              <a:defRPr sz="3600"/>
            </a:lvl1pPr>
          </a:lstStyle>
          <a:p>
            <a:r>
              <a:rPr lang="en-US" dirty="0" smtClean="0"/>
              <a:t>Click to edit Master title style</a:t>
            </a:r>
            <a:endParaRPr lang="en-US" dirty="0"/>
          </a:p>
        </p:txBody>
      </p:sp>
      <p:sp>
        <p:nvSpPr>
          <p:cNvPr id="6" name="Footer Placeholder 5"/>
          <p:cNvSpPr>
            <a:spLocks noGrp="1"/>
          </p:cNvSpPr>
          <p:nvPr>
            <p:ph type="ftr" sz="quarter" idx="10"/>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G with Twelve Contacts">
    <p:spTree>
      <p:nvGrpSpPr>
        <p:cNvPr id="1" name=""/>
        <p:cNvGrpSpPr/>
        <p:nvPr/>
      </p:nvGrpSpPr>
      <p:grpSpPr>
        <a:xfrm>
          <a:off x="0" y="0"/>
          <a:ext cx="0" cy="0"/>
          <a:chOff x="0" y="0"/>
          <a:chExt cx="0" cy="0"/>
        </a:xfrm>
      </p:grpSpPr>
      <p:sp>
        <p:nvSpPr>
          <p:cNvPr id="21" name="Rectangle 20"/>
          <p:cNvSpPr/>
          <p:nvPr userDrawn="1"/>
        </p:nvSpPr>
        <p:spPr>
          <a:xfrm>
            <a:off x="247650" y="1600201"/>
            <a:ext cx="9410700" cy="4571999"/>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6" name="Picture Placeholder 17"/>
          <p:cNvSpPr>
            <a:spLocks noGrp="1"/>
          </p:cNvSpPr>
          <p:nvPr>
            <p:ph type="pic" sz="quarter" idx="15"/>
          </p:nvPr>
        </p:nvSpPr>
        <p:spPr>
          <a:xfrm>
            <a:off x="8221944" y="2065881"/>
            <a:ext cx="1238250" cy="1143000"/>
          </a:xfrm>
        </p:spPr>
        <p:txBody>
          <a:bodyPr/>
          <a:lstStyle/>
          <a:p>
            <a:endParaRPr lang="en-US" dirty="0"/>
          </a:p>
        </p:txBody>
      </p:sp>
      <p:sp>
        <p:nvSpPr>
          <p:cNvPr id="7" name="Picture Placeholder 17"/>
          <p:cNvSpPr>
            <a:spLocks noGrp="1"/>
          </p:cNvSpPr>
          <p:nvPr>
            <p:ph type="pic" sz="quarter" idx="16"/>
          </p:nvPr>
        </p:nvSpPr>
        <p:spPr>
          <a:xfrm>
            <a:off x="6666717" y="2065881"/>
            <a:ext cx="1238250" cy="1143000"/>
          </a:xfrm>
        </p:spPr>
        <p:txBody>
          <a:bodyPr/>
          <a:lstStyle/>
          <a:p>
            <a:endParaRPr lang="en-US" dirty="0"/>
          </a:p>
        </p:txBody>
      </p:sp>
      <p:sp>
        <p:nvSpPr>
          <p:cNvPr id="9" name="Picture Placeholder 17"/>
          <p:cNvSpPr>
            <a:spLocks noGrp="1"/>
          </p:cNvSpPr>
          <p:nvPr>
            <p:ph type="pic" sz="quarter" idx="17"/>
          </p:nvPr>
        </p:nvSpPr>
        <p:spPr>
          <a:xfrm>
            <a:off x="5111490" y="2065881"/>
            <a:ext cx="1238250" cy="1143000"/>
          </a:xfrm>
        </p:spPr>
        <p:txBody>
          <a:bodyPr/>
          <a:lstStyle/>
          <a:p>
            <a:endParaRPr lang="en-US" dirty="0"/>
          </a:p>
        </p:txBody>
      </p:sp>
      <p:sp>
        <p:nvSpPr>
          <p:cNvPr id="15" name="Text Placeholder 14"/>
          <p:cNvSpPr>
            <a:spLocks noGrp="1"/>
          </p:cNvSpPr>
          <p:nvPr>
            <p:ph type="body" sz="quarter" idx="21"/>
          </p:nvPr>
        </p:nvSpPr>
        <p:spPr>
          <a:xfrm>
            <a:off x="5111490" y="3211838"/>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7" name="Text Placeholder 14"/>
          <p:cNvSpPr>
            <a:spLocks noGrp="1"/>
          </p:cNvSpPr>
          <p:nvPr>
            <p:ph type="body" sz="quarter" idx="116"/>
          </p:nvPr>
        </p:nvSpPr>
        <p:spPr>
          <a:xfrm>
            <a:off x="6666717" y="3211838"/>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8" name="Text Placeholder 14"/>
          <p:cNvSpPr>
            <a:spLocks noGrp="1"/>
          </p:cNvSpPr>
          <p:nvPr>
            <p:ph type="body" sz="quarter" idx="117"/>
          </p:nvPr>
        </p:nvSpPr>
        <p:spPr>
          <a:xfrm>
            <a:off x="8221944" y="3211838"/>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20" name="Text Placeholder 7"/>
          <p:cNvSpPr>
            <a:spLocks noGrp="1"/>
          </p:cNvSpPr>
          <p:nvPr>
            <p:ph type="body" sz="quarter" idx="118" hasCustomPrompt="1"/>
          </p:nvPr>
        </p:nvSpPr>
        <p:spPr>
          <a:xfrm>
            <a:off x="247650" y="1600200"/>
            <a:ext cx="9410700" cy="241506"/>
          </a:xfrm>
          <a:solidFill>
            <a:srgbClr val="000000"/>
          </a:solidFill>
        </p:spPr>
        <p:txBody>
          <a:bodyPr wrap="square" lIns="91440" tIns="0" rIns="91440" bIns="0" anchor="ctr" anchorCtr="0">
            <a:noAutofit/>
          </a:bodyPr>
          <a:lstStyle>
            <a:lvl1pPr algn="ctr">
              <a:spcBef>
                <a:spcPts val="0"/>
              </a:spcBef>
              <a:defRPr sz="900" b="1" i="0" cap="all">
                <a:solidFill>
                  <a:srgbClr val="E6E6E6"/>
                </a:solidFill>
                <a:latin typeface="Arial"/>
                <a:cs typeface="Arial"/>
              </a:defRPr>
            </a:lvl1pPr>
            <a:lvl2pPr marL="0" indent="0">
              <a:spcBef>
                <a:spcPts val="0"/>
              </a:spcBef>
              <a:buNone/>
              <a:tabLst>
                <a:tab pos="174625" algn="l"/>
              </a:tabLst>
              <a:defRPr sz="1200">
                <a:latin typeface="Times New Roman"/>
                <a:cs typeface="Times New Roman"/>
              </a:defRPr>
            </a:lvl2pPr>
            <a:lvl3pPr marL="0" indent="-182880">
              <a:buFont typeface="Lucida Grande"/>
              <a:buChar char="—"/>
              <a:defRPr sz="1200">
                <a:latin typeface="Times New Roman"/>
                <a:cs typeface="Times New Roman"/>
              </a:defRPr>
            </a:lvl3pPr>
            <a:lvl4pPr marL="320040" indent="-137160">
              <a:defRPr sz="1200">
                <a:latin typeface="Times New Roman"/>
                <a:cs typeface="Times New Roman"/>
              </a:defRPr>
            </a:lvl4pPr>
            <a:lvl5pPr marL="515938" indent="-117475">
              <a:defRPr sz="1200">
                <a:latin typeface="Times New Roman"/>
                <a:cs typeface="Times New Roman"/>
              </a:defRPr>
            </a:lvl5pPr>
          </a:lstStyle>
          <a:p>
            <a:pPr lvl="0"/>
            <a:r>
              <a:rPr lang="en-US" dirty="0" smtClean="0"/>
              <a:t>CLICK TO EDIT MASTER TEXT STYLES</a:t>
            </a:r>
          </a:p>
        </p:txBody>
      </p:sp>
      <p:sp>
        <p:nvSpPr>
          <p:cNvPr id="28" name="Picture Placeholder 17"/>
          <p:cNvSpPr>
            <a:spLocks noGrp="1"/>
          </p:cNvSpPr>
          <p:nvPr>
            <p:ph type="pic" sz="quarter" idx="119"/>
          </p:nvPr>
        </p:nvSpPr>
        <p:spPr>
          <a:xfrm>
            <a:off x="8221944" y="4021462"/>
            <a:ext cx="1238250" cy="1143000"/>
          </a:xfrm>
        </p:spPr>
        <p:txBody>
          <a:bodyPr/>
          <a:lstStyle/>
          <a:p>
            <a:endParaRPr lang="en-US" dirty="0"/>
          </a:p>
        </p:txBody>
      </p:sp>
      <p:sp>
        <p:nvSpPr>
          <p:cNvPr id="29" name="Picture Placeholder 17"/>
          <p:cNvSpPr>
            <a:spLocks noGrp="1"/>
          </p:cNvSpPr>
          <p:nvPr>
            <p:ph type="pic" sz="quarter" idx="120"/>
          </p:nvPr>
        </p:nvSpPr>
        <p:spPr>
          <a:xfrm>
            <a:off x="6666717" y="4021462"/>
            <a:ext cx="1238250" cy="1143000"/>
          </a:xfrm>
        </p:spPr>
        <p:txBody>
          <a:bodyPr/>
          <a:lstStyle/>
          <a:p>
            <a:endParaRPr lang="en-US" dirty="0"/>
          </a:p>
        </p:txBody>
      </p:sp>
      <p:sp>
        <p:nvSpPr>
          <p:cNvPr id="30" name="Picture Placeholder 17"/>
          <p:cNvSpPr>
            <a:spLocks noGrp="1"/>
          </p:cNvSpPr>
          <p:nvPr>
            <p:ph type="pic" sz="quarter" idx="121"/>
          </p:nvPr>
        </p:nvSpPr>
        <p:spPr>
          <a:xfrm>
            <a:off x="5111490" y="4021462"/>
            <a:ext cx="1238250" cy="1143000"/>
          </a:xfrm>
        </p:spPr>
        <p:txBody>
          <a:bodyPr/>
          <a:lstStyle/>
          <a:p>
            <a:endParaRPr lang="en-US" dirty="0"/>
          </a:p>
        </p:txBody>
      </p:sp>
      <p:sp>
        <p:nvSpPr>
          <p:cNvPr id="31" name="Text Placeholder 14"/>
          <p:cNvSpPr>
            <a:spLocks noGrp="1"/>
          </p:cNvSpPr>
          <p:nvPr>
            <p:ph type="body" sz="quarter" idx="122"/>
          </p:nvPr>
        </p:nvSpPr>
        <p:spPr>
          <a:xfrm>
            <a:off x="5111490" y="5166186"/>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32" name="Text Placeholder 14"/>
          <p:cNvSpPr>
            <a:spLocks noGrp="1"/>
          </p:cNvSpPr>
          <p:nvPr>
            <p:ph type="body" sz="quarter" idx="123"/>
          </p:nvPr>
        </p:nvSpPr>
        <p:spPr>
          <a:xfrm>
            <a:off x="6666717" y="5166186"/>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33" name="Text Placeholder 14"/>
          <p:cNvSpPr>
            <a:spLocks noGrp="1"/>
          </p:cNvSpPr>
          <p:nvPr>
            <p:ph type="body" sz="quarter" idx="124"/>
          </p:nvPr>
        </p:nvSpPr>
        <p:spPr>
          <a:xfrm>
            <a:off x="8221944" y="5166186"/>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9" name="Footer Placeholder 18"/>
          <p:cNvSpPr>
            <a:spLocks noGrp="1"/>
          </p:cNvSpPr>
          <p:nvPr>
            <p:ph type="ftr" sz="quarter" idx="125"/>
          </p:nvPr>
        </p:nvSpPr>
        <p:spPr/>
        <p:txBody>
          <a:bodyPr/>
          <a:lstStyle/>
          <a:p>
            <a:endParaRPr lang="en-US" dirty="0"/>
          </a:p>
        </p:txBody>
      </p:sp>
      <p:sp>
        <p:nvSpPr>
          <p:cNvPr id="22" name="Picture Placeholder 17"/>
          <p:cNvSpPr>
            <a:spLocks noGrp="1"/>
          </p:cNvSpPr>
          <p:nvPr>
            <p:ph type="pic" sz="quarter" idx="126"/>
          </p:nvPr>
        </p:nvSpPr>
        <p:spPr>
          <a:xfrm>
            <a:off x="3556262" y="2065881"/>
            <a:ext cx="1238250" cy="1143000"/>
          </a:xfrm>
        </p:spPr>
        <p:txBody>
          <a:bodyPr/>
          <a:lstStyle/>
          <a:p>
            <a:endParaRPr lang="en-US" dirty="0"/>
          </a:p>
        </p:txBody>
      </p:sp>
      <p:sp>
        <p:nvSpPr>
          <p:cNvPr id="23" name="Picture Placeholder 17"/>
          <p:cNvSpPr>
            <a:spLocks noGrp="1"/>
          </p:cNvSpPr>
          <p:nvPr>
            <p:ph type="pic" sz="quarter" idx="127"/>
          </p:nvPr>
        </p:nvSpPr>
        <p:spPr>
          <a:xfrm>
            <a:off x="2001034" y="2065881"/>
            <a:ext cx="1238250" cy="1143000"/>
          </a:xfrm>
        </p:spPr>
        <p:txBody>
          <a:bodyPr/>
          <a:lstStyle/>
          <a:p>
            <a:endParaRPr lang="en-US" dirty="0"/>
          </a:p>
        </p:txBody>
      </p:sp>
      <p:sp>
        <p:nvSpPr>
          <p:cNvPr id="24" name="Picture Placeholder 17"/>
          <p:cNvSpPr>
            <a:spLocks noGrp="1"/>
          </p:cNvSpPr>
          <p:nvPr>
            <p:ph type="pic" sz="quarter" idx="128"/>
          </p:nvPr>
        </p:nvSpPr>
        <p:spPr>
          <a:xfrm>
            <a:off x="445806" y="2065881"/>
            <a:ext cx="1238250" cy="1143000"/>
          </a:xfrm>
        </p:spPr>
        <p:txBody>
          <a:bodyPr/>
          <a:lstStyle/>
          <a:p>
            <a:endParaRPr lang="en-US" dirty="0"/>
          </a:p>
        </p:txBody>
      </p:sp>
      <p:sp>
        <p:nvSpPr>
          <p:cNvPr id="25" name="Text Placeholder 14"/>
          <p:cNvSpPr>
            <a:spLocks noGrp="1"/>
          </p:cNvSpPr>
          <p:nvPr>
            <p:ph type="body" sz="quarter" idx="129"/>
          </p:nvPr>
        </p:nvSpPr>
        <p:spPr>
          <a:xfrm>
            <a:off x="445806" y="3211838"/>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26" name="Text Placeholder 14"/>
          <p:cNvSpPr>
            <a:spLocks noGrp="1"/>
          </p:cNvSpPr>
          <p:nvPr>
            <p:ph type="body" sz="quarter" idx="130"/>
          </p:nvPr>
        </p:nvSpPr>
        <p:spPr>
          <a:xfrm>
            <a:off x="2001034" y="3211838"/>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27" name="Text Placeholder 14"/>
          <p:cNvSpPr>
            <a:spLocks noGrp="1"/>
          </p:cNvSpPr>
          <p:nvPr>
            <p:ph type="body" sz="quarter" idx="131"/>
          </p:nvPr>
        </p:nvSpPr>
        <p:spPr>
          <a:xfrm>
            <a:off x="3556262" y="3211838"/>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34" name="Picture Placeholder 17"/>
          <p:cNvSpPr>
            <a:spLocks noGrp="1"/>
          </p:cNvSpPr>
          <p:nvPr>
            <p:ph type="pic" sz="quarter" idx="132"/>
          </p:nvPr>
        </p:nvSpPr>
        <p:spPr>
          <a:xfrm>
            <a:off x="3556262" y="4021462"/>
            <a:ext cx="1238250" cy="1143000"/>
          </a:xfrm>
        </p:spPr>
        <p:txBody>
          <a:bodyPr/>
          <a:lstStyle/>
          <a:p>
            <a:endParaRPr lang="en-US" dirty="0"/>
          </a:p>
        </p:txBody>
      </p:sp>
      <p:sp>
        <p:nvSpPr>
          <p:cNvPr id="35" name="Picture Placeholder 17"/>
          <p:cNvSpPr>
            <a:spLocks noGrp="1"/>
          </p:cNvSpPr>
          <p:nvPr>
            <p:ph type="pic" sz="quarter" idx="133"/>
          </p:nvPr>
        </p:nvSpPr>
        <p:spPr>
          <a:xfrm>
            <a:off x="2001034" y="4021462"/>
            <a:ext cx="1238250" cy="1143000"/>
          </a:xfrm>
        </p:spPr>
        <p:txBody>
          <a:bodyPr/>
          <a:lstStyle/>
          <a:p>
            <a:endParaRPr lang="en-US" dirty="0"/>
          </a:p>
        </p:txBody>
      </p:sp>
      <p:sp>
        <p:nvSpPr>
          <p:cNvPr id="36" name="Picture Placeholder 17"/>
          <p:cNvSpPr>
            <a:spLocks noGrp="1"/>
          </p:cNvSpPr>
          <p:nvPr>
            <p:ph type="pic" sz="quarter" idx="134"/>
          </p:nvPr>
        </p:nvSpPr>
        <p:spPr>
          <a:xfrm>
            <a:off x="445806" y="4021462"/>
            <a:ext cx="1238250" cy="1143000"/>
          </a:xfrm>
        </p:spPr>
        <p:txBody>
          <a:bodyPr/>
          <a:lstStyle/>
          <a:p>
            <a:endParaRPr lang="en-US" dirty="0"/>
          </a:p>
        </p:txBody>
      </p:sp>
      <p:sp>
        <p:nvSpPr>
          <p:cNvPr id="37" name="Text Placeholder 14"/>
          <p:cNvSpPr>
            <a:spLocks noGrp="1"/>
          </p:cNvSpPr>
          <p:nvPr>
            <p:ph type="body" sz="quarter" idx="135"/>
          </p:nvPr>
        </p:nvSpPr>
        <p:spPr>
          <a:xfrm>
            <a:off x="445806" y="5166186"/>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38" name="Text Placeholder 14"/>
          <p:cNvSpPr>
            <a:spLocks noGrp="1"/>
          </p:cNvSpPr>
          <p:nvPr>
            <p:ph type="body" sz="quarter" idx="136"/>
          </p:nvPr>
        </p:nvSpPr>
        <p:spPr>
          <a:xfrm>
            <a:off x="2001034" y="5166186"/>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39" name="Text Placeholder 14"/>
          <p:cNvSpPr>
            <a:spLocks noGrp="1"/>
          </p:cNvSpPr>
          <p:nvPr>
            <p:ph type="body" sz="quarter" idx="137"/>
          </p:nvPr>
        </p:nvSpPr>
        <p:spPr>
          <a:xfrm>
            <a:off x="3556262" y="5166186"/>
            <a:ext cx="123825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smtClean="0"/>
              <a:t>Click to 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2325376649"/>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G Three Contacts with Bio">
    <p:spTree>
      <p:nvGrpSpPr>
        <p:cNvPr id="1" name=""/>
        <p:cNvGrpSpPr/>
        <p:nvPr/>
      </p:nvGrpSpPr>
      <p:grpSpPr>
        <a:xfrm>
          <a:off x="0" y="0"/>
          <a:ext cx="0" cy="0"/>
          <a:chOff x="0" y="0"/>
          <a:chExt cx="0" cy="0"/>
        </a:xfrm>
      </p:grpSpPr>
      <p:sp>
        <p:nvSpPr>
          <p:cNvPr id="16" name="Rectangle 15"/>
          <p:cNvSpPr/>
          <p:nvPr userDrawn="1"/>
        </p:nvSpPr>
        <p:spPr>
          <a:xfrm>
            <a:off x="247650" y="1600200"/>
            <a:ext cx="3029335"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 Placeholder 23"/>
          <p:cNvSpPr>
            <a:spLocks noGrp="1"/>
          </p:cNvSpPr>
          <p:nvPr>
            <p:ph type="body" sz="quarter" idx="126"/>
          </p:nvPr>
        </p:nvSpPr>
        <p:spPr>
          <a:xfrm>
            <a:off x="247650" y="2902982"/>
            <a:ext cx="3021330" cy="3269189"/>
          </a:xfrm>
          <a:noFill/>
        </p:spPr>
        <p:txBody>
          <a:bodyPr lIns="182880" tIns="18288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49" name="Text Placeholder 48"/>
          <p:cNvSpPr>
            <a:spLocks noGrp="1"/>
          </p:cNvSpPr>
          <p:nvPr>
            <p:ph type="body" sz="quarter" idx="134"/>
          </p:nvPr>
        </p:nvSpPr>
        <p:spPr>
          <a:xfrm>
            <a:off x="247650" y="1600201"/>
            <a:ext cx="1733550" cy="1273517"/>
          </a:xfrm>
        </p:spPr>
        <p:txBody>
          <a:bodyPr lIns="182880" tIns="18288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9" name="Picture Placeholder 17"/>
          <p:cNvSpPr>
            <a:spLocks noGrp="1"/>
          </p:cNvSpPr>
          <p:nvPr>
            <p:ph type="pic" sz="quarter" idx="17"/>
          </p:nvPr>
        </p:nvSpPr>
        <p:spPr>
          <a:xfrm>
            <a:off x="1803419" y="1749212"/>
            <a:ext cx="1238250" cy="1143000"/>
          </a:xfrm>
          <a:noFill/>
        </p:spPr>
        <p:txBody>
          <a:bodyPr/>
          <a:lstStyle/>
          <a:p>
            <a:endParaRPr lang="en-US" dirty="0"/>
          </a:p>
        </p:txBody>
      </p:sp>
      <p:sp>
        <p:nvSpPr>
          <p:cNvPr id="20" name="Rectangle 19"/>
          <p:cNvSpPr/>
          <p:nvPr userDrawn="1"/>
        </p:nvSpPr>
        <p:spPr>
          <a:xfrm>
            <a:off x="3435397" y="1600200"/>
            <a:ext cx="3029335"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 Placeholder 23"/>
          <p:cNvSpPr>
            <a:spLocks noGrp="1"/>
          </p:cNvSpPr>
          <p:nvPr>
            <p:ph type="body" sz="quarter" idx="137"/>
          </p:nvPr>
        </p:nvSpPr>
        <p:spPr>
          <a:xfrm>
            <a:off x="3435396" y="2902982"/>
            <a:ext cx="3021330" cy="3269189"/>
          </a:xfrm>
          <a:noFill/>
        </p:spPr>
        <p:txBody>
          <a:bodyPr lIns="182880" tIns="18288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2" name="Text Placeholder 48"/>
          <p:cNvSpPr>
            <a:spLocks noGrp="1"/>
          </p:cNvSpPr>
          <p:nvPr>
            <p:ph type="body" sz="quarter" idx="138"/>
          </p:nvPr>
        </p:nvSpPr>
        <p:spPr>
          <a:xfrm>
            <a:off x="3435396" y="1600201"/>
            <a:ext cx="1733550" cy="1273517"/>
          </a:xfrm>
        </p:spPr>
        <p:txBody>
          <a:bodyPr lIns="182880" tIns="18288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23" name="Picture Placeholder 17"/>
          <p:cNvSpPr>
            <a:spLocks noGrp="1"/>
          </p:cNvSpPr>
          <p:nvPr>
            <p:ph type="pic" sz="quarter" idx="139"/>
          </p:nvPr>
        </p:nvSpPr>
        <p:spPr>
          <a:xfrm>
            <a:off x="4991165" y="1749212"/>
            <a:ext cx="1238250" cy="1143000"/>
          </a:xfrm>
          <a:noFill/>
        </p:spPr>
        <p:txBody>
          <a:bodyPr/>
          <a:lstStyle/>
          <a:p>
            <a:endParaRPr lang="en-US" dirty="0"/>
          </a:p>
        </p:txBody>
      </p:sp>
      <p:sp>
        <p:nvSpPr>
          <p:cNvPr id="26" name="Rectangle 25"/>
          <p:cNvSpPr/>
          <p:nvPr userDrawn="1"/>
        </p:nvSpPr>
        <p:spPr>
          <a:xfrm>
            <a:off x="6625395" y="1600200"/>
            <a:ext cx="3029335"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Text Placeholder 23"/>
          <p:cNvSpPr>
            <a:spLocks noGrp="1"/>
          </p:cNvSpPr>
          <p:nvPr>
            <p:ph type="body" sz="quarter" idx="140"/>
          </p:nvPr>
        </p:nvSpPr>
        <p:spPr>
          <a:xfrm>
            <a:off x="6625395" y="2902982"/>
            <a:ext cx="3021330" cy="3269189"/>
          </a:xfrm>
          <a:noFill/>
        </p:spPr>
        <p:txBody>
          <a:bodyPr lIns="182880" tIns="18288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8" name="Text Placeholder 48"/>
          <p:cNvSpPr>
            <a:spLocks noGrp="1"/>
          </p:cNvSpPr>
          <p:nvPr>
            <p:ph type="body" sz="quarter" idx="141"/>
          </p:nvPr>
        </p:nvSpPr>
        <p:spPr>
          <a:xfrm>
            <a:off x="6625395" y="1600201"/>
            <a:ext cx="1733550" cy="1273517"/>
          </a:xfrm>
        </p:spPr>
        <p:txBody>
          <a:bodyPr lIns="182880" tIns="18288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29" name="Picture Placeholder 17"/>
          <p:cNvSpPr>
            <a:spLocks noGrp="1"/>
          </p:cNvSpPr>
          <p:nvPr>
            <p:ph type="pic" sz="quarter" idx="142"/>
          </p:nvPr>
        </p:nvSpPr>
        <p:spPr>
          <a:xfrm>
            <a:off x="8184516" y="1749212"/>
            <a:ext cx="1238250" cy="1143000"/>
          </a:xfrm>
          <a:noFill/>
        </p:spPr>
        <p:txBody>
          <a:bodyPr/>
          <a:lstStyle/>
          <a:p>
            <a:endParaRPr lang="en-US" dirty="0"/>
          </a:p>
        </p:txBody>
      </p:sp>
      <p:sp>
        <p:nvSpPr>
          <p:cNvPr id="31" name="Footer Placeholder 30"/>
          <p:cNvSpPr>
            <a:spLocks noGrp="1"/>
          </p:cNvSpPr>
          <p:nvPr>
            <p:ph type="ftr" sz="quarter" idx="143"/>
          </p:nvPr>
        </p:nvSpPr>
        <p:spPr/>
        <p:txBody>
          <a:bodyPr/>
          <a:lstStyle/>
          <a:p>
            <a:endParaRPr lang="en-US" dirty="0"/>
          </a:p>
        </p:txBody>
      </p:sp>
      <p:cxnSp>
        <p:nvCxnSpPr>
          <p:cNvPr id="32" name="Straight Connector 31"/>
          <p:cNvCxnSpPr/>
          <p:nvPr userDrawn="1"/>
        </p:nvCxnSpPr>
        <p:spPr>
          <a:xfrm>
            <a:off x="247650" y="2898180"/>
            <a:ext cx="302133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435396" y="2898180"/>
            <a:ext cx="302133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a:xfrm>
            <a:off x="6625395" y="2898180"/>
            <a:ext cx="302133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G Four Contacts with Bio">
    <p:spTree>
      <p:nvGrpSpPr>
        <p:cNvPr id="1" name=""/>
        <p:cNvGrpSpPr/>
        <p:nvPr/>
      </p:nvGrpSpPr>
      <p:grpSpPr>
        <a:xfrm>
          <a:off x="0" y="0"/>
          <a:ext cx="0" cy="0"/>
          <a:chOff x="0" y="0"/>
          <a:chExt cx="0" cy="0"/>
        </a:xfrm>
      </p:grpSpPr>
      <p:sp>
        <p:nvSpPr>
          <p:cNvPr id="16" name="Rectangle 15"/>
          <p:cNvSpPr/>
          <p:nvPr userDrawn="1"/>
        </p:nvSpPr>
        <p:spPr>
          <a:xfrm>
            <a:off x="247650" y="1600200"/>
            <a:ext cx="2209038"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 Placeholder 23"/>
          <p:cNvSpPr>
            <a:spLocks noGrp="1"/>
          </p:cNvSpPr>
          <p:nvPr>
            <p:ph type="body" sz="quarter" idx="126"/>
          </p:nvPr>
        </p:nvSpPr>
        <p:spPr>
          <a:xfrm>
            <a:off x="247650" y="3794757"/>
            <a:ext cx="2209038" cy="2377414"/>
          </a:xfrm>
          <a:noFill/>
        </p:spPr>
        <p:txBody>
          <a:bodyPr lIns="182880" tIns="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49" name="Text Placeholder 48"/>
          <p:cNvSpPr>
            <a:spLocks noGrp="1"/>
          </p:cNvSpPr>
          <p:nvPr>
            <p:ph type="body" sz="quarter" idx="134"/>
          </p:nvPr>
        </p:nvSpPr>
        <p:spPr>
          <a:xfrm>
            <a:off x="247650" y="2880367"/>
            <a:ext cx="2209038" cy="914390"/>
          </a:xfrm>
        </p:spPr>
        <p:txBody>
          <a:bodyPr lIns="182880" tIns="9144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9" name="Picture Placeholder 17"/>
          <p:cNvSpPr>
            <a:spLocks noGrp="1" noChangeAspect="1"/>
          </p:cNvSpPr>
          <p:nvPr>
            <p:ph type="pic" sz="quarter" idx="17"/>
          </p:nvPr>
        </p:nvSpPr>
        <p:spPr>
          <a:xfrm>
            <a:off x="693467" y="1691646"/>
            <a:ext cx="1287780" cy="1188720"/>
          </a:xfrm>
          <a:noFill/>
        </p:spPr>
        <p:txBody>
          <a:bodyPr/>
          <a:lstStyle/>
          <a:p>
            <a:endParaRPr lang="en-US" dirty="0"/>
          </a:p>
        </p:txBody>
      </p:sp>
      <p:sp>
        <p:nvSpPr>
          <p:cNvPr id="31" name="Footer Placeholder 30"/>
          <p:cNvSpPr>
            <a:spLocks noGrp="1"/>
          </p:cNvSpPr>
          <p:nvPr>
            <p:ph type="ftr" sz="quarter" idx="143"/>
          </p:nvPr>
        </p:nvSpPr>
        <p:spPr/>
        <p:txBody>
          <a:bodyPr/>
          <a:lstStyle/>
          <a:p>
            <a:endParaRPr lang="en-US" dirty="0"/>
          </a:p>
        </p:txBody>
      </p:sp>
      <p:cxnSp>
        <p:nvCxnSpPr>
          <p:cNvPr id="32" name="Straight Connector 31"/>
          <p:cNvCxnSpPr/>
          <p:nvPr userDrawn="1"/>
        </p:nvCxnSpPr>
        <p:spPr>
          <a:xfrm>
            <a:off x="247650" y="2886605"/>
            <a:ext cx="2209038"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ectangle 18"/>
          <p:cNvSpPr/>
          <p:nvPr userDrawn="1"/>
        </p:nvSpPr>
        <p:spPr>
          <a:xfrm>
            <a:off x="2662105" y="1600200"/>
            <a:ext cx="2209038"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Text Placeholder 23"/>
          <p:cNvSpPr>
            <a:spLocks noGrp="1"/>
          </p:cNvSpPr>
          <p:nvPr>
            <p:ph type="body" sz="quarter" idx="144"/>
          </p:nvPr>
        </p:nvSpPr>
        <p:spPr>
          <a:xfrm>
            <a:off x="2662105" y="3794757"/>
            <a:ext cx="2209038" cy="2377414"/>
          </a:xfrm>
          <a:noFill/>
        </p:spPr>
        <p:txBody>
          <a:bodyPr lIns="182880" tIns="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0" name="Text Placeholder 48"/>
          <p:cNvSpPr>
            <a:spLocks noGrp="1"/>
          </p:cNvSpPr>
          <p:nvPr>
            <p:ph type="body" sz="quarter" idx="145"/>
          </p:nvPr>
        </p:nvSpPr>
        <p:spPr>
          <a:xfrm>
            <a:off x="2662105" y="2880367"/>
            <a:ext cx="2209038" cy="914390"/>
          </a:xfrm>
        </p:spPr>
        <p:txBody>
          <a:bodyPr lIns="182880" tIns="9144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35" name="Picture Placeholder 17"/>
          <p:cNvSpPr>
            <a:spLocks noGrp="1" noChangeAspect="1"/>
          </p:cNvSpPr>
          <p:nvPr>
            <p:ph type="pic" sz="quarter" idx="146"/>
          </p:nvPr>
        </p:nvSpPr>
        <p:spPr>
          <a:xfrm>
            <a:off x="3107922" y="1691646"/>
            <a:ext cx="1287780" cy="1188720"/>
          </a:xfrm>
          <a:noFill/>
        </p:spPr>
        <p:txBody>
          <a:bodyPr/>
          <a:lstStyle/>
          <a:p>
            <a:endParaRPr lang="en-US" dirty="0"/>
          </a:p>
        </p:txBody>
      </p:sp>
      <p:cxnSp>
        <p:nvCxnSpPr>
          <p:cNvPr id="36" name="Straight Connector 35"/>
          <p:cNvCxnSpPr/>
          <p:nvPr userDrawn="1"/>
        </p:nvCxnSpPr>
        <p:spPr>
          <a:xfrm>
            <a:off x="2662105" y="2886605"/>
            <a:ext cx="2209038"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Rectangle 36"/>
          <p:cNvSpPr/>
          <p:nvPr userDrawn="1"/>
        </p:nvSpPr>
        <p:spPr>
          <a:xfrm>
            <a:off x="5048269" y="1600200"/>
            <a:ext cx="2209038"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Text Placeholder 23"/>
          <p:cNvSpPr>
            <a:spLocks noGrp="1"/>
          </p:cNvSpPr>
          <p:nvPr>
            <p:ph type="body" sz="quarter" idx="147"/>
          </p:nvPr>
        </p:nvSpPr>
        <p:spPr>
          <a:xfrm>
            <a:off x="5048269" y="3794757"/>
            <a:ext cx="2209038" cy="2377414"/>
          </a:xfrm>
          <a:noFill/>
        </p:spPr>
        <p:txBody>
          <a:bodyPr lIns="182880" tIns="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9" name="Text Placeholder 48"/>
          <p:cNvSpPr>
            <a:spLocks noGrp="1"/>
          </p:cNvSpPr>
          <p:nvPr>
            <p:ph type="body" sz="quarter" idx="148"/>
          </p:nvPr>
        </p:nvSpPr>
        <p:spPr>
          <a:xfrm>
            <a:off x="5048269" y="2880367"/>
            <a:ext cx="2209038" cy="914390"/>
          </a:xfrm>
        </p:spPr>
        <p:txBody>
          <a:bodyPr lIns="182880" tIns="9144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40" name="Picture Placeholder 17"/>
          <p:cNvSpPr>
            <a:spLocks noGrp="1" noChangeAspect="1"/>
          </p:cNvSpPr>
          <p:nvPr>
            <p:ph type="pic" sz="quarter" idx="149"/>
          </p:nvPr>
        </p:nvSpPr>
        <p:spPr>
          <a:xfrm>
            <a:off x="5494086" y="1691646"/>
            <a:ext cx="1287780" cy="1188720"/>
          </a:xfrm>
          <a:noFill/>
        </p:spPr>
        <p:txBody>
          <a:bodyPr/>
          <a:lstStyle/>
          <a:p>
            <a:endParaRPr lang="en-US" dirty="0"/>
          </a:p>
        </p:txBody>
      </p:sp>
      <p:cxnSp>
        <p:nvCxnSpPr>
          <p:cNvPr id="41" name="Straight Connector 40"/>
          <p:cNvCxnSpPr/>
          <p:nvPr userDrawn="1"/>
        </p:nvCxnSpPr>
        <p:spPr>
          <a:xfrm>
            <a:off x="5048269" y="2886605"/>
            <a:ext cx="2209038"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Rectangle 41"/>
          <p:cNvSpPr/>
          <p:nvPr userDrawn="1"/>
        </p:nvSpPr>
        <p:spPr>
          <a:xfrm>
            <a:off x="7429473" y="1600200"/>
            <a:ext cx="2209038"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Text Placeholder 23"/>
          <p:cNvSpPr>
            <a:spLocks noGrp="1"/>
          </p:cNvSpPr>
          <p:nvPr>
            <p:ph type="body" sz="quarter" idx="150"/>
          </p:nvPr>
        </p:nvSpPr>
        <p:spPr>
          <a:xfrm>
            <a:off x="7429473" y="3794757"/>
            <a:ext cx="2209038" cy="2377414"/>
          </a:xfrm>
          <a:noFill/>
        </p:spPr>
        <p:txBody>
          <a:bodyPr lIns="182880" tIns="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4" name="Text Placeholder 48"/>
          <p:cNvSpPr>
            <a:spLocks noGrp="1"/>
          </p:cNvSpPr>
          <p:nvPr>
            <p:ph type="body" sz="quarter" idx="151"/>
          </p:nvPr>
        </p:nvSpPr>
        <p:spPr>
          <a:xfrm>
            <a:off x="7429473" y="2880367"/>
            <a:ext cx="2209038" cy="914390"/>
          </a:xfrm>
        </p:spPr>
        <p:txBody>
          <a:bodyPr lIns="182880" tIns="9144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45" name="Picture Placeholder 17"/>
          <p:cNvSpPr>
            <a:spLocks noGrp="1" noChangeAspect="1"/>
          </p:cNvSpPr>
          <p:nvPr>
            <p:ph type="pic" sz="quarter" idx="152"/>
          </p:nvPr>
        </p:nvSpPr>
        <p:spPr>
          <a:xfrm>
            <a:off x="7875289" y="1691646"/>
            <a:ext cx="1287780" cy="1188720"/>
          </a:xfrm>
          <a:noFill/>
        </p:spPr>
        <p:txBody>
          <a:bodyPr/>
          <a:lstStyle/>
          <a:p>
            <a:endParaRPr lang="en-US" dirty="0"/>
          </a:p>
        </p:txBody>
      </p:sp>
      <p:cxnSp>
        <p:nvCxnSpPr>
          <p:cNvPr id="46" name="Straight Connector 45"/>
          <p:cNvCxnSpPr/>
          <p:nvPr userDrawn="1"/>
        </p:nvCxnSpPr>
        <p:spPr>
          <a:xfrm>
            <a:off x="7429473" y="2886605"/>
            <a:ext cx="2209038"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6082685"/>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G Eight Tombstones">
    <p:spTree>
      <p:nvGrpSpPr>
        <p:cNvPr id="1" name=""/>
        <p:cNvGrpSpPr/>
        <p:nvPr/>
      </p:nvGrpSpPr>
      <p:grpSpPr>
        <a:xfrm>
          <a:off x="0" y="0"/>
          <a:ext cx="0" cy="0"/>
          <a:chOff x="0" y="0"/>
          <a:chExt cx="0" cy="0"/>
        </a:xfrm>
      </p:grpSpPr>
      <p:sp>
        <p:nvSpPr>
          <p:cNvPr id="12" name="Rectangle 11"/>
          <p:cNvSpPr/>
          <p:nvPr userDrawn="1"/>
        </p:nvSpPr>
        <p:spPr>
          <a:xfrm>
            <a:off x="247650" y="1600200"/>
            <a:ext cx="9408981" cy="4572000"/>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Text Placeholder 21"/>
          <p:cNvSpPr>
            <a:spLocks noGrp="1"/>
          </p:cNvSpPr>
          <p:nvPr>
            <p:ph type="body" sz="quarter" idx="101"/>
          </p:nvPr>
        </p:nvSpPr>
        <p:spPr>
          <a:xfrm>
            <a:off x="490904" y="1752600"/>
            <a:ext cx="2068146"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21"/>
          <p:cNvSpPr>
            <a:spLocks noGrp="1"/>
          </p:cNvSpPr>
          <p:nvPr>
            <p:ph type="body" sz="quarter" idx="102"/>
          </p:nvPr>
        </p:nvSpPr>
        <p:spPr>
          <a:xfrm>
            <a:off x="2779322" y="1752600"/>
            <a:ext cx="2068146"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21"/>
          <p:cNvSpPr>
            <a:spLocks noGrp="1"/>
          </p:cNvSpPr>
          <p:nvPr>
            <p:ph type="body" sz="quarter" idx="103"/>
          </p:nvPr>
        </p:nvSpPr>
        <p:spPr>
          <a:xfrm>
            <a:off x="5067740" y="1752600"/>
            <a:ext cx="2068146"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21"/>
          <p:cNvSpPr>
            <a:spLocks noGrp="1"/>
          </p:cNvSpPr>
          <p:nvPr>
            <p:ph type="body" sz="quarter" idx="104"/>
          </p:nvPr>
        </p:nvSpPr>
        <p:spPr>
          <a:xfrm>
            <a:off x="7356160" y="1752600"/>
            <a:ext cx="2068146"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 Placeholder 21"/>
          <p:cNvSpPr>
            <a:spLocks noGrp="1"/>
          </p:cNvSpPr>
          <p:nvPr>
            <p:ph type="body" sz="quarter" idx="105"/>
          </p:nvPr>
        </p:nvSpPr>
        <p:spPr>
          <a:xfrm>
            <a:off x="490904" y="3962400"/>
            <a:ext cx="2068146"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21"/>
          <p:cNvSpPr>
            <a:spLocks noGrp="1"/>
          </p:cNvSpPr>
          <p:nvPr>
            <p:ph type="body" sz="quarter" idx="106"/>
          </p:nvPr>
        </p:nvSpPr>
        <p:spPr>
          <a:xfrm>
            <a:off x="2778910" y="3962400"/>
            <a:ext cx="2068146"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 Placeholder 21"/>
          <p:cNvSpPr>
            <a:spLocks noGrp="1"/>
          </p:cNvSpPr>
          <p:nvPr>
            <p:ph type="body" sz="quarter" idx="107"/>
          </p:nvPr>
        </p:nvSpPr>
        <p:spPr>
          <a:xfrm>
            <a:off x="5066917" y="3962400"/>
            <a:ext cx="2068146"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Text Placeholder 21"/>
          <p:cNvSpPr>
            <a:spLocks noGrp="1"/>
          </p:cNvSpPr>
          <p:nvPr>
            <p:ph type="body" sz="quarter" idx="108"/>
          </p:nvPr>
        </p:nvSpPr>
        <p:spPr>
          <a:xfrm>
            <a:off x="7354923" y="3962400"/>
            <a:ext cx="2068146"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Footer Placeholder 12"/>
          <p:cNvSpPr>
            <a:spLocks noGrp="1"/>
          </p:cNvSpPr>
          <p:nvPr>
            <p:ph type="ftr" sz="quarter" idx="109"/>
          </p:nvPr>
        </p:nvSpPr>
        <p:spPr/>
        <p:txBody>
          <a:bodyPr/>
          <a:lstStyle/>
          <a:p>
            <a:endParaRPr 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G Twelve Tombstones">
    <p:spTree>
      <p:nvGrpSpPr>
        <p:cNvPr id="1" name=""/>
        <p:cNvGrpSpPr/>
        <p:nvPr/>
      </p:nvGrpSpPr>
      <p:grpSpPr>
        <a:xfrm>
          <a:off x="0" y="0"/>
          <a:ext cx="0" cy="0"/>
          <a:chOff x="0" y="0"/>
          <a:chExt cx="0" cy="0"/>
        </a:xfrm>
      </p:grpSpPr>
      <p:sp>
        <p:nvSpPr>
          <p:cNvPr id="16" name="Rectangle 15"/>
          <p:cNvSpPr/>
          <p:nvPr userDrawn="1"/>
        </p:nvSpPr>
        <p:spPr>
          <a:xfrm>
            <a:off x="247650" y="1600200"/>
            <a:ext cx="9408981" cy="4572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4" name="Text Placeholder 21"/>
          <p:cNvSpPr>
            <a:spLocks noGrp="1"/>
          </p:cNvSpPr>
          <p:nvPr>
            <p:ph type="body" sz="quarter" idx="101"/>
          </p:nvPr>
        </p:nvSpPr>
        <p:spPr>
          <a:xfrm>
            <a:off x="446188" y="1804233"/>
            <a:ext cx="2112862"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21"/>
          <p:cNvSpPr>
            <a:spLocks noGrp="1"/>
          </p:cNvSpPr>
          <p:nvPr>
            <p:ph type="body" sz="quarter" idx="102"/>
          </p:nvPr>
        </p:nvSpPr>
        <p:spPr>
          <a:xfrm>
            <a:off x="2749512" y="1804233"/>
            <a:ext cx="2112862"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21"/>
          <p:cNvSpPr>
            <a:spLocks noGrp="1"/>
          </p:cNvSpPr>
          <p:nvPr>
            <p:ph type="body" sz="quarter" idx="103"/>
          </p:nvPr>
        </p:nvSpPr>
        <p:spPr>
          <a:xfrm>
            <a:off x="5052836" y="1804233"/>
            <a:ext cx="2112862"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21"/>
          <p:cNvSpPr>
            <a:spLocks noGrp="1"/>
          </p:cNvSpPr>
          <p:nvPr>
            <p:ph type="body" sz="quarter" idx="104"/>
          </p:nvPr>
        </p:nvSpPr>
        <p:spPr>
          <a:xfrm>
            <a:off x="7356160" y="1804233"/>
            <a:ext cx="2112862"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 Placeholder 21"/>
          <p:cNvSpPr>
            <a:spLocks noGrp="1"/>
          </p:cNvSpPr>
          <p:nvPr>
            <p:ph type="body" sz="quarter" idx="105"/>
          </p:nvPr>
        </p:nvSpPr>
        <p:spPr>
          <a:xfrm>
            <a:off x="446188" y="3235816"/>
            <a:ext cx="2112862"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21"/>
          <p:cNvSpPr>
            <a:spLocks noGrp="1"/>
          </p:cNvSpPr>
          <p:nvPr>
            <p:ph type="body" sz="quarter" idx="106"/>
          </p:nvPr>
        </p:nvSpPr>
        <p:spPr>
          <a:xfrm>
            <a:off x="2749100" y="4666258"/>
            <a:ext cx="2112862"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 Placeholder 21"/>
          <p:cNvSpPr>
            <a:spLocks noGrp="1"/>
          </p:cNvSpPr>
          <p:nvPr>
            <p:ph type="body" sz="quarter" idx="107"/>
          </p:nvPr>
        </p:nvSpPr>
        <p:spPr>
          <a:xfrm>
            <a:off x="5052012" y="4666258"/>
            <a:ext cx="2112862"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Text Placeholder 21"/>
          <p:cNvSpPr>
            <a:spLocks noGrp="1"/>
          </p:cNvSpPr>
          <p:nvPr>
            <p:ph type="body" sz="quarter" idx="108"/>
          </p:nvPr>
        </p:nvSpPr>
        <p:spPr>
          <a:xfrm>
            <a:off x="7354924" y="4666258"/>
            <a:ext cx="2112862"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ext Placeholder 21"/>
          <p:cNvSpPr>
            <a:spLocks noGrp="1"/>
          </p:cNvSpPr>
          <p:nvPr>
            <p:ph type="body" sz="quarter" idx="109"/>
          </p:nvPr>
        </p:nvSpPr>
        <p:spPr>
          <a:xfrm>
            <a:off x="446188" y="4667398"/>
            <a:ext cx="2112862"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Text Placeholder 21"/>
          <p:cNvSpPr>
            <a:spLocks noGrp="1"/>
          </p:cNvSpPr>
          <p:nvPr>
            <p:ph type="body" sz="quarter" idx="110"/>
          </p:nvPr>
        </p:nvSpPr>
        <p:spPr>
          <a:xfrm>
            <a:off x="2749100" y="3235246"/>
            <a:ext cx="2112862"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Text Placeholder 21"/>
          <p:cNvSpPr>
            <a:spLocks noGrp="1"/>
          </p:cNvSpPr>
          <p:nvPr>
            <p:ph type="body" sz="quarter" idx="111"/>
          </p:nvPr>
        </p:nvSpPr>
        <p:spPr>
          <a:xfrm>
            <a:off x="5052012" y="3235246"/>
            <a:ext cx="2112862"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Text Placeholder 21"/>
          <p:cNvSpPr>
            <a:spLocks noGrp="1"/>
          </p:cNvSpPr>
          <p:nvPr>
            <p:ph type="body" sz="quarter" idx="112"/>
          </p:nvPr>
        </p:nvSpPr>
        <p:spPr>
          <a:xfrm>
            <a:off x="7354924" y="3235245"/>
            <a:ext cx="2112862"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Footer Placeholder 16"/>
          <p:cNvSpPr>
            <a:spLocks noGrp="1"/>
          </p:cNvSpPr>
          <p:nvPr>
            <p:ph type="ftr" sz="quarter" idx="113"/>
          </p:nvPr>
        </p:nvSpPr>
        <p:spPr/>
        <p:txBody>
          <a:bodyPr/>
          <a:lstStyle/>
          <a:p>
            <a:endParaRPr 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G Fifteen Tombstones">
    <p:spTree>
      <p:nvGrpSpPr>
        <p:cNvPr id="1" name=""/>
        <p:cNvGrpSpPr/>
        <p:nvPr/>
      </p:nvGrpSpPr>
      <p:grpSpPr>
        <a:xfrm>
          <a:off x="0" y="0"/>
          <a:ext cx="0" cy="0"/>
          <a:chOff x="0" y="0"/>
          <a:chExt cx="0" cy="0"/>
        </a:xfrm>
      </p:grpSpPr>
      <p:sp>
        <p:nvSpPr>
          <p:cNvPr id="19" name="Rectangle 18"/>
          <p:cNvSpPr/>
          <p:nvPr userDrawn="1"/>
        </p:nvSpPr>
        <p:spPr>
          <a:xfrm>
            <a:off x="247650" y="1600200"/>
            <a:ext cx="9408981" cy="4571971"/>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4" name="Text Placeholder 21"/>
          <p:cNvSpPr>
            <a:spLocks noGrp="1"/>
          </p:cNvSpPr>
          <p:nvPr>
            <p:ph type="body" sz="quarter" idx="101"/>
          </p:nvPr>
        </p:nvSpPr>
        <p:spPr>
          <a:xfrm>
            <a:off x="455746" y="1786946"/>
            <a:ext cx="1695283"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21"/>
          <p:cNvSpPr>
            <a:spLocks noGrp="1"/>
          </p:cNvSpPr>
          <p:nvPr>
            <p:ph type="body" sz="quarter" idx="102"/>
          </p:nvPr>
        </p:nvSpPr>
        <p:spPr>
          <a:xfrm>
            <a:off x="2281735" y="1786946"/>
            <a:ext cx="1695283"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21"/>
          <p:cNvSpPr>
            <a:spLocks noGrp="1"/>
          </p:cNvSpPr>
          <p:nvPr>
            <p:ph type="body" sz="quarter" idx="103"/>
          </p:nvPr>
        </p:nvSpPr>
        <p:spPr>
          <a:xfrm>
            <a:off x="4107723" y="1786946"/>
            <a:ext cx="1695283"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21"/>
          <p:cNvSpPr>
            <a:spLocks noGrp="1"/>
          </p:cNvSpPr>
          <p:nvPr>
            <p:ph type="body" sz="quarter" idx="104"/>
          </p:nvPr>
        </p:nvSpPr>
        <p:spPr>
          <a:xfrm>
            <a:off x="5933712" y="1786946"/>
            <a:ext cx="1695283"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 Placeholder 21"/>
          <p:cNvSpPr>
            <a:spLocks noGrp="1"/>
          </p:cNvSpPr>
          <p:nvPr>
            <p:ph type="body" sz="quarter" idx="105"/>
          </p:nvPr>
        </p:nvSpPr>
        <p:spPr>
          <a:xfrm>
            <a:off x="455746" y="3218143"/>
            <a:ext cx="1695283"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21"/>
          <p:cNvSpPr>
            <a:spLocks noGrp="1"/>
          </p:cNvSpPr>
          <p:nvPr>
            <p:ph type="body" sz="quarter" idx="106"/>
          </p:nvPr>
        </p:nvSpPr>
        <p:spPr>
          <a:xfrm>
            <a:off x="2281735" y="4648200"/>
            <a:ext cx="1695283"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 Placeholder 21"/>
          <p:cNvSpPr>
            <a:spLocks noGrp="1"/>
          </p:cNvSpPr>
          <p:nvPr>
            <p:ph type="body" sz="quarter" idx="107"/>
          </p:nvPr>
        </p:nvSpPr>
        <p:spPr>
          <a:xfrm>
            <a:off x="4107723" y="4648200"/>
            <a:ext cx="1695283"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Text Placeholder 21"/>
          <p:cNvSpPr>
            <a:spLocks noGrp="1"/>
          </p:cNvSpPr>
          <p:nvPr>
            <p:ph type="body" sz="quarter" idx="108"/>
          </p:nvPr>
        </p:nvSpPr>
        <p:spPr>
          <a:xfrm>
            <a:off x="5933712" y="4648200"/>
            <a:ext cx="1695283"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ext Placeholder 21"/>
          <p:cNvSpPr>
            <a:spLocks noGrp="1"/>
          </p:cNvSpPr>
          <p:nvPr>
            <p:ph type="body" sz="quarter" idx="109"/>
          </p:nvPr>
        </p:nvSpPr>
        <p:spPr>
          <a:xfrm>
            <a:off x="455746" y="4649340"/>
            <a:ext cx="1695283"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Text Placeholder 21"/>
          <p:cNvSpPr>
            <a:spLocks noGrp="1"/>
          </p:cNvSpPr>
          <p:nvPr>
            <p:ph type="body" sz="quarter" idx="110"/>
          </p:nvPr>
        </p:nvSpPr>
        <p:spPr>
          <a:xfrm>
            <a:off x="2281735" y="3217573"/>
            <a:ext cx="1695283"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Text Placeholder 21"/>
          <p:cNvSpPr>
            <a:spLocks noGrp="1"/>
          </p:cNvSpPr>
          <p:nvPr>
            <p:ph type="body" sz="quarter" idx="111"/>
          </p:nvPr>
        </p:nvSpPr>
        <p:spPr>
          <a:xfrm>
            <a:off x="4107723" y="3217573"/>
            <a:ext cx="1695283"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Text Placeholder 21"/>
          <p:cNvSpPr>
            <a:spLocks noGrp="1"/>
          </p:cNvSpPr>
          <p:nvPr>
            <p:ph type="body" sz="quarter" idx="112"/>
          </p:nvPr>
        </p:nvSpPr>
        <p:spPr>
          <a:xfrm>
            <a:off x="5933712" y="3217573"/>
            <a:ext cx="1695283"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Text Placeholder 21"/>
          <p:cNvSpPr>
            <a:spLocks noGrp="1"/>
          </p:cNvSpPr>
          <p:nvPr>
            <p:ph type="body" sz="quarter" idx="113"/>
          </p:nvPr>
        </p:nvSpPr>
        <p:spPr>
          <a:xfrm>
            <a:off x="7759701" y="1786946"/>
            <a:ext cx="1695283"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Text Placeholder 21"/>
          <p:cNvSpPr>
            <a:spLocks noGrp="1"/>
          </p:cNvSpPr>
          <p:nvPr>
            <p:ph type="body" sz="quarter" idx="114"/>
          </p:nvPr>
        </p:nvSpPr>
        <p:spPr>
          <a:xfrm>
            <a:off x="7759701" y="4648200"/>
            <a:ext cx="1695283"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8" name="Text Placeholder 21"/>
          <p:cNvSpPr>
            <a:spLocks noGrp="1"/>
          </p:cNvSpPr>
          <p:nvPr>
            <p:ph type="body" sz="quarter" idx="115"/>
          </p:nvPr>
        </p:nvSpPr>
        <p:spPr>
          <a:xfrm>
            <a:off x="7759701" y="3217573"/>
            <a:ext cx="1695283"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0" name="Footer Placeholder 19"/>
          <p:cNvSpPr>
            <a:spLocks noGrp="1"/>
          </p:cNvSpPr>
          <p:nvPr>
            <p:ph type="ftr" sz="quarter" idx="116"/>
          </p:nvPr>
        </p:nvSpPr>
        <p:spPr/>
        <p:txBody>
          <a:bodyPr/>
          <a:lstStyle/>
          <a:p>
            <a:endParaRPr 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G Text with 9 Tombstones">
    <p:spTree>
      <p:nvGrpSpPr>
        <p:cNvPr id="1" name=""/>
        <p:cNvGrpSpPr/>
        <p:nvPr/>
      </p:nvGrpSpPr>
      <p:grpSpPr>
        <a:xfrm>
          <a:off x="0" y="0"/>
          <a:ext cx="0" cy="0"/>
          <a:chOff x="0" y="0"/>
          <a:chExt cx="0" cy="0"/>
        </a:xfrm>
      </p:grpSpPr>
      <p:sp>
        <p:nvSpPr>
          <p:cNvPr id="19" name="Rectangle 18"/>
          <p:cNvSpPr/>
          <p:nvPr userDrawn="1"/>
        </p:nvSpPr>
        <p:spPr bwMode="auto">
          <a:xfrm>
            <a:off x="4249797" y="1600201"/>
            <a:ext cx="5406834" cy="4570413"/>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6" name="Text Placeholder 21"/>
          <p:cNvSpPr>
            <a:spLocks noGrp="1"/>
          </p:cNvSpPr>
          <p:nvPr>
            <p:ph type="body" sz="quarter" idx="103"/>
          </p:nvPr>
        </p:nvSpPr>
        <p:spPr bwMode="auto">
          <a:xfrm>
            <a:off x="4398678" y="1758966"/>
            <a:ext cx="162747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rgbClr val="000000"/>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21"/>
          <p:cNvSpPr>
            <a:spLocks noGrp="1"/>
          </p:cNvSpPr>
          <p:nvPr>
            <p:ph type="body" sz="quarter" idx="104"/>
          </p:nvPr>
        </p:nvSpPr>
        <p:spPr bwMode="auto">
          <a:xfrm>
            <a:off x="6132228" y="1758966"/>
            <a:ext cx="162747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 Placeholder 21"/>
          <p:cNvSpPr>
            <a:spLocks noGrp="1"/>
          </p:cNvSpPr>
          <p:nvPr>
            <p:ph type="body" sz="quarter" idx="107"/>
          </p:nvPr>
        </p:nvSpPr>
        <p:spPr bwMode="auto">
          <a:xfrm>
            <a:off x="4398678" y="4648201"/>
            <a:ext cx="162747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Text Placeholder 21"/>
          <p:cNvSpPr>
            <a:spLocks noGrp="1"/>
          </p:cNvSpPr>
          <p:nvPr>
            <p:ph type="body" sz="quarter" idx="108"/>
          </p:nvPr>
        </p:nvSpPr>
        <p:spPr bwMode="auto">
          <a:xfrm>
            <a:off x="6132228" y="4648201"/>
            <a:ext cx="162747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Text Placeholder 21"/>
          <p:cNvSpPr>
            <a:spLocks noGrp="1"/>
          </p:cNvSpPr>
          <p:nvPr>
            <p:ph type="body" sz="quarter" idx="111"/>
          </p:nvPr>
        </p:nvSpPr>
        <p:spPr bwMode="auto">
          <a:xfrm>
            <a:off x="4398678" y="3203584"/>
            <a:ext cx="162747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mj-lt"/>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mj-lt"/>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mj-lt"/>
                <a:ea typeface="+mn-ea"/>
                <a:cs typeface="Times New Roman"/>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mj-lt"/>
                <a:ea typeface="+mn-ea"/>
                <a:cs typeface="Times New Roman"/>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Text Placeholder 21"/>
          <p:cNvSpPr>
            <a:spLocks noGrp="1"/>
          </p:cNvSpPr>
          <p:nvPr>
            <p:ph type="body" sz="quarter" idx="112"/>
          </p:nvPr>
        </p:nvSpPr>
        <p:spPr bwMode="auto">
          <a:xfrm>
            <a:off x="6132228" y="3203584"/>
            <a:ext cx="162747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Text Placeholder 21"/>
          <p:cNvSpPr>
            <a:spLocks noGrp="1"/>
          </p:cNvSpPr>
          <p:nvPr>
            <p:ph type="body" sz="quarter" idx="113"/>
          </p:nvPr>
        </p:nvSpPr>
        <p:spPr bwMode="auto">
          <a:xfrm>
            <a:off x="7865778" y="1758966"/>
            <a:ext cx="162747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Text Placeholder 21"/>
          <p:cNvSpPr>
            <a:spLocks noGrp="1"/>
          </p:cNvSpPr>
          <p:nvPr>
            <p:ph type="body" sz="quarter" idx="114"/>
          </p:nvPr>
        </p:nvSpPr>
        <p:spPr bwMode="auto">
          <a:xfrm>
            <a:off x="7865778" y="4648201"/>
            <a:ext cx="162747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8" name="Text Placeholder 21"/>
          <p:cNvSpPr>
            <a:spLocks noGrp="1"/>
          </p:cNvSpPr>
          <p:nvPr>
            <p:ph type="body" sz="quarter" idx="115"/>
          </p:nvPr>
        </p:nvSpPr>
        <p:spPr bwMode="auto">
          <a:xfrm>
            <a:off x="7865778" y="3203584"/>
            <a:ext cx="162747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0" name="Content Placeholder 19"/>
          <p:cNvSpPr>
            <a:spLocks noGrp="1"/>
          </p:cNvSpPr>
          <p:nvPr>
            <p:ph sz="quarter" idx="116"/>
          </p:nvPr>
        </p:nvSpPr>
        <p:spPr>
          <a:xfrm>
            <a:off x="247650" y="1618488"/>
            <a:ext cx="3797300" cy="4553712"/>
          </a:xfrm>
        </p:spPr>
        <p:txBody>
          <a:bodyPr>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1" name="Footer Placeholder 20"/>
          <p:cNvSpPr>
            <a:spLocks noGrp="1"/>
          </p:cNvSpPr>
          <p:nvPr>
            <p:ph type="ftr" sz="quarter" idx="117"/>
          </p:nvPr>
        </p:nvSpPr>
        <p:spPr/>
        <p:txBody>
          <a:bodyPr/>
          <a:lstStyle/>
          <a:p>
            <a:endParaRPr lang="en-US"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G Side by Side Palet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Content Placeholder 4"/>
          <p:cNvSpPr>
            <a:spLocks noGrp="1"/>
          </p:cNvSpPr>
          <p:nvPr>
            <p:ph sz="quarter" idx="11"/>
          </p:nvPr>
        </p:nvSpPr>
        <p:spPr>
          <a:xfrm>
            <a:off x="247650" y="1970088"/>
            <a:ext cx="4609042"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6"/>
          <p:cNvSpPr>
            <a:spLocks noGrp="1"/>
          </p:cNvSpPr>
          <p:nvPr>
            <p:ph sz="quarter" idx="12"/>
          </p:nvPr>
        </p:nvSpPr>
        <p:spPr>
          <a:xfrm>
            <a:off x="5045869" y="1971710"/>
            <a:ext cx="4606290"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8"/>
          <p:cNvSpPr>
            <a:spLocks noGrp="1"/>
          </p:cNvSpPr>
          <p:nvPr>
            <p:ph type="body" sz="quarter" idx="13"/>
          </p:nvPr>
        </p:nvSpPr>
        <p:spPr>
          <a:xfrm>
            <a:off x="247650" y="1612238"/>
            <a:ext cx="460629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0" name="Text Placeholder 8"/>
          <p:cNvSpPr>
            <a:spLocks noGrp="1"/>
          </p:cNvSpPr>
          <p:nvPr>
            <p:ph type="body" sz="quarter" idx="14"/>
          </p:nvPr>
        </p:nvSpPr>
        <p:spPr>
          <a:xfrm>
            <a:off x="5045869" y="1612238"/>
            <a:ext cx="460629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8" name="Footer Placeholder 7"/>
          <p:cNvSpPr>
            <a:spLocks noGrp="1"/>
          </p:cNvSpPr>
          <p:nvPr>
            <p:ph type="ftr" sz="quarter" idx="15"/>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G Side by Side Arrow Right">
    <p:spTree>
      <p:nvGrpSpPr>
        <p:cNvPr id="1" name=""/>
        <p:cNvGrpSpPr/>
        <p:nvPr/>
      </p:nvGrpSpPr>
      <p:grpSpPr>
        <a:xfrm>
          <a:off x="0" y="0"/>
          <a:ext cx="0" cy="0"/>
          <a:chOff x="0" y="0"/>
          <a:chExt cx="0" cy="0"/>
        </a:xfrm>
      </p:grpSpPr>
      <p:sp>
        <p:nvSpPr>
          <p:cNvPr id="13" name="Right Arrow 12"/>
          <p:cNvSpPr/>
          <p:nvPr userDrawn="1"/>
        </p:nvSpPr>
        <p:spPr>
          <a:xfrm>
            <a:off x="4711354" y="3581400"/>
            <a:ext cx="485203"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normAutofit fontScale="77500" lnSpcReduction="20000"/>
          </a:bodyPr>
          <a:lstStyle/>
          <a:p>
            <a:pPr algn="ct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Content Placeholder 4"/>
          <p:cNvSpPr>
            <a:spLocks noGrp="1"/>
          </p:cNvSpPr>
          <p:nvPr>
            <p:ph sz="quarter" idx="11"/>
          </p:nvPr>
        </p:nvSpPr>
        <p:spPr>
          <a:xfrm>
            <a:off x="247650" y="1970088"/>
            <a:ext cx="4457700"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6"/>
          <p:cNvSpPr>
            <a:spLocks noGrp="1"/>
          </p:cNvSpPr>
          <p:nvPr>
            <p:ph sz="quarter" idx="12"/>
          </p:nvPr>
        </p:nvSpPr>
        <p:spPr>
          <a:xfrm>
            <a:off x="5197581" y="1971710"/>
            <a:ext cx="4457700"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8"/>
          <p:cNvSpPr>
            <a:spLocks noGrp="1"/>
          </p:cNvSpPr>
          <p:nvPr>
            <p:ph type="body" sz="quarter" idx="13"/>
          </p:nvPr>
        </p:nvSpPr>
        <p:spPr>
          <a:xfrm>
            <a:off x="247650" y="1612238"/>
            <a:ext cx="44577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0" name="Text Placeholder 8"/>
          <p:cNvSpPr>
            <a:spLocks noGrp="1"/>
          </p:cNvSpPr>
          <p:nvPr>
            <p:ph type="body" sz="quarter" idx="14"/>
          </p:nvPr>
        </p:nvSpPr>
        <p:spPr>
          <a:xfrm>
            <a:off x="5197581" y="1612238"/>
            <a:ext cx="44577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1" name="Footer Placeholder 10"/>
          <p:cNvSpPr>
            <a:spLocks noGrp="1"/>
          </p:cNvSpPr>
          <p:nvPr>
            <p:ph type="ftr" sz="quarter" idx="15"/>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G Side by Side Arrow Left">
    <p:spTree>
      <p:nvGrpSpPr>
        <p:cNvPr id="1" name=""/>
        <p:cNvGrpSpPr/>
        <p:nvPr/>
      </p:nvGrpSpPr>
      <p:grpSpPr>
        <a:xfrm>
          <a:off x="0" y="0"/>
          <a:ext cx="0" cy="0"/>
          <a:chOff x="0" y="0"/>
          <a:chExt cx="0" cy="0"/>
        </a:xfrm>
      </p:grpSpPr>
      <p:sp>
        <p:nvSpPr>
          <p:cNvPr id="13" name="Right Arrow 12"/>
          <p:cNvSpPr/>
          <p:nvPr userDrawn="1"/>
        </p:nvSpPr>
        <p:spPr>
          <a:xfrm rot="10800000">
            <a:off x="4711354" y="3581400"/>
            <a:ext cx="485203"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normAutofit fontScale="77500" lnSpcReduction="20000"/>
          </a:bodyPr>
          <a:lstStyle/>
          <a:p>
            <a:pPr algn="ct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Content Placeholder 4"/>
          <p:cNvSpPr>
            <a:spLocks noGrp="1"/>
          </p:cNvSpPr>
          <p:nvPr>
            <p:ph sz="quarter" idx="11"/>
          </p:nvPr>
        </p:nvSpPr>
        <p:spPr>
          <a:xfrm>
            <a:off x="247650" y="1970088"/>
            <a:ext cx="4457700"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6"/>
          <p:cNvSpPr>
            <a:spLocks noGrp="1"/>
          </p:cNvSpPr>
          <p:nvPr>
            <p:ph sz="quarter" idx="12"/>
          </p:nvPr>
        </p:nvSpPr>
        <p:spPr>
          <a:xfrm>
            <a:off x="5197581" y="1971710"/>
            <a:ext cx="4457700"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8"/>
          <p:cNvSpPr>
            <a:spLocks noGrp="1"/>
          </p:cNvSpPr>
          <p:nvPr>
            <p:ph type="body" sz="quarter" idx="13"/>
          </p:nvPr>
        </p:nvSpPr>
        <p:spPr>
          <a:xfrm>
            <a:off x="247650" y="1612238"/>
            <a:ext cx="44577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0" name="Text Placeholder 8"/>
          <p:cNvSpPr>
            <a:spLocks noGrp="1"/>
          </p:cNvSpPr>
          <p:nvPr>
            <p:ph type="body" sz="quarter" idx="14"/>
          </p:nvPr>
        </p:nvSpPr>
        <p:spPr>
          <a:xfrm>
            <a:off x="5197581" y="1612238"/>
            <a:ext cx="44577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1" name="Footer Placeholder 10"/>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10454041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G Section 2">
    <p:spTree>
      <p:nvGrpSpPr>
        <p:cNvPr id="1" name=""/>
        <p:cNvGrpSpPr/>
        <p:nvPr/>
      </p:nvGrpSpPr>
      <p:grpSpPr>
        <a:xfrm>
          <a:off x="0" y="0"/>
          <a:ext cx="0" cy="0"/>
          <a:chOff x="0" y="0"/>
          <a:chExt cx="0" cy="0"/>
        </a:xfrm>
      </p:grpSpPr>
      <p:sp>
        <p:nvSpPr>
          <p:cNvPr id="9" name="Rectangle 8"/>
          <p:cNvSpPr/>
          <p:nvPr userDrawn="1"/>
        </p:nvSpPr>
        <p:spPr>
          <a:xfrm>
            <a:off x="247650" y="475488"/>
            <a:ext cx="9408981" cy="5933250"/>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Franklin Gothic Book"/>
            </a:endParaRPr>
          </a:p>
        </p:txBody>
      </p:sp>
      <p:sp>
        <p:nvSpPr>
          <p:cNvPr id="7" name="Text Placeholder 13"/>
          <p:cNvSpPr>
            <a:spLocks noGrp="1"/>
          </p:cNvSpPr>
          <p:nvPr>
            <p:ph type="body" sz="quarter" idx="12"/>
          </p:nvPr>
        </p:nvSpPr>
        <p:spPr>
          <a:xfrm>
            <a:off x="455745" y="3465689"/>
            <a:ext cx="5405305" cy="2765777"/>
          </a:xfrm>
          <a:prstGeom prst="rect">
            <a:avLst/>
          </a:prstGeom>
          <a:solidFill>
            <a:schemeClr val="bg1"/>
          </a:solidFill>
          <a:ln>
            <a:noFill/>
          </a:ln>
          <a:effectLst/>
        </p:spPr>
        <p:txBody>
          <a:bodyPr vert="horz" lIns="182880" tIns="137160" rIns="182880" bIns="137160"/>
          <a:lstStyle>
            <a:lvl1pPr marL="287338" indent="-287338">
              <a:spcBef>
                <a:spcPts val="0"/>
              </a:spcBef>
              <a:spcAft>
                <a:spcPts val="600"/>
              </a:spcAft>
              <a:buFont typeface="Lucida Grande"/>
              <a:buChar char="—"/>
              <a:defRPr sz="1400">
                <a:latin typeface="Times"/>
                <a:cs typeface="Times"/>
              </a:defRPr>
            </a:lvl1pPr>
            <a:lvl2pPr marL="455613" indent="-168275">
              <a:spcBef>
                <a:spcPts val="0"/>
              </a:spcBef>
              <a:spcAft>
                <a:spcPts val="600"/>
              </a:spcAft>
              <a:buFont typeface="Arial"/>
              <a:buChar char="•"/>
              <a:defRPr sz="1200">
                <a:latin typeface="Times"/>
                <a:cs typeface="Times"/>
              </a:defRPr>
            </a:lvl2pPr>
            <a:lvl3pPr marL="631825" indent="-176213">
              <a:spcBef>
                <a:spcPts val="0"/>
              </a:spcBef>
              <a:spcAft>
                <a:spcPts val="600"/>
              </a:spcAft>
              <a:defRPr sz="1100">
                <a:latin typeface="Times"/>
                <a:cs typeface="Times"/>
              </a:defRPr>
            </a:lvl3pPr>
            <a:lvl4pPr marL="800100" indent="-168275">
              <a:spcBef>
                <a:spcPts val="0"/>
              </a:spcBef>
              <a:spcAft>
                <a:spcPts val="600"/>
              </a:spcAft>
              <a:buFont typeface="Arial"/>
              <a:buChar char="•"/>
              <a:defRPr sz="1100">
                <a:latin typeface="Times"/>
                <a:cs typeface="Times"/>
              </a:defRPr>
            </a:lvl4pPr>
            <a:lvl5pPr marL="968375" indent="-168275">
              <a:spcBef>
                <a:spcPts val="0"/>
              </a:spcBef>
              <a:spcAft>
                <a:spcPts val="600"/>
              </a:spcAft>
              <a:buFont typeface="Arial"/>
              <a:buChar char="•"/>
              <a:defRPr sz="1100">
                <a:latin typeface="Times"/>
                <a:cs typeface="Time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247651" y="685800"/>
            <a:ext cx="9408980" cy="2695222"/>
          </a:xfrm>
        </p:spPr>
        <p:txBody>
          <a:bodyPr lIns="182880" tIns="0" rIns="182880" bIns="182880" anchor="b" anchorCtr="0">
            <a:noAutofit/>
          </a:bodyPr>
          <a:lstStyle>
            <a:lvl1pPr>
              <a:defRPr sz="3600"/>
            </a:lvl1pPr>
          </a:lstStyle>
          <a:p>
            <a:r>
              <a:rPr lang="en-US" dirty="0" smtClean="0"/>
              <a:t>Click to edit Master title style</a:t>
            </a:r>
            <a:endParaRPr lang="en-US" dirty="0"/>
          </a:p>
        </p:txBody>
      </p:sp>
      <p:sp>
        <p:nvSpPr>
          <p:cNvPr id="8" name="Footer Placeholder 7"/>
          <p:cNvSpPr>
            <a:spLocks noGrp="1"/>
          </p:cNvSpPr>
          <p:nvPr>
            <p:ph type="ftr" sz="quarter" idx="13"/>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G Side by Side Double Arrow">
    <p:spTree>
      <p:nvGrpSpPr>
        <p:cNvPr id="1" name=""/>
        <p:cNvGrpSpPr/>
        <p:nvPr/>
      </p:nvGrpSpPr>
      <p:grpSpPr>
        <a:xfrm>
          <a:off x="0" y="0"/>
          <a:ext cx="0" cy="0"/>
          <a:chOff x="0" y="0"/>
          <a:chExt cx="0" cy="0"/>
        </a:xfrm>
      </p:grpSpPr>
      <p:sp>
        <p:nvSpPr>
          <p:cNvPr id="16" name="Right Arrow 15"/>
          <p:cNvSpPr/>
          <p:nvPr userDrawn="1"/>
        </p:nvSpPr>
        <p:spPr>
          <a:xfrm>
            <a:off x="4711354" y="4046629"/>
            <a:ext cx="485203"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ight Arrow 16"/>
          <p:cNvSpPr/>
          <p:nvPr userDrawn="1"/>
        </p:nvSpPr>
        <p:spPr>
          <a:xfrm rot="10800000">
            <a:off x="4711354" y="3436239"/>
            <a:ext cx="485203"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Content Placeholder 4"/>
          <p:cNvSpPr>
            <a:spLocks noGrp="1"/>
          </p:cNvSpPr>
          <p:nvPr>
            <p:ph sz="quarter" idx="11"/>
          </p:nvPr>
        </p:nvSpPr>
        <p:spPr>
          <a:xfrm>
            <a:off x="247650" y="1970088"/>
            <a:ext cx="4457700"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6"/>
          <p:cNvSpPr>
            <a:spLocks noGrp="1"/>
          </p:cNvSpPr>
          <p:nvPr>
            <p:ph sz="quarter" idx="12"/>
          </p:nvPr>
        </p:nvSpPr>
        <p:spPr>
          <a:xfrm>
            <a:off x="5197581" y="1971710"/>
            <a:ext cx="4457700"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8"/>
          <p:cNvSpPr>
            <a:spLocks noGrp="1"/>
          </p:cNvSpPr>
          <p:nvPr>
            <p:ph type="body" sz="quarter" idx="13"/>
          </p:nvPr>
        </p:nvSpPr>
        <p:spPr>
          <a:xfrm>
            <a:off x="247650" y="1612238"/>
            <a:ext cx="44577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0" name="Text Placeholder 8"/>
          <p:cNvSpPr>
            <a:spLocks noGrp="1"/>
          </p:cNvSpPr>
          <p:nvPr>
            <p:ph type="body" sz="quarter" idx="14"/>
          </p:nvPr>
        </p:nvSpPr>
        <p:spPr>
          <a:xfrm>
            <a:off x="5197581" y="1612238"/>
            <a:ext cx="44577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1" name="Footer Placeholder 10"/>
          <p:cNvSpPr>
            <a:spLocks noGrp="1"/>
          </p:cNvSpPr>
          <p:nvPr>
            <p:ph type="ftr" sz="quarter" idx="15"/>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G Two Top Arrow To One Bottom">
    <p:spTree>
      <p:nvGrpSpPr>
        <p:cNvPr id="1" name=""/>
        <p:cNvGrpSpPr/>
        <p:nvPr/>
      </p:nvGrpSpPr>
      <p:grpSpPr>
        <a:xfrm>
          <a:off x="0" y="0"/>
          <a:ext cx="0" cy="0"/>
          <a:chOff x="0" y="0"/>
          <a:chExt cx="0" cy="0"/>
        </a:xfrm>
      </p:grpSpPr>
      <p:sp>
        <p:nvSpPr>
          <p:cNvPr id="16" name="Right Arrow 15"/>
          <p:cNvSpPr/>
          <p:nvPr userDrawn="1"/>
        </p:nvSpPr>
        <p:spPr>
          <a:xfrm rot="5400000">
            <a:off x="4780854" y="3582777"/>
            <a:ext cx="344925" cy="586012"/>
          </a:xfrm>
          <a:prstGeom prst="rightArrow">
            <a:avLst>
              <a:gd name="adj1" fmla="val 50000"/>
              <a:gd name="adj2" fmla="val 62291"/>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5" name="Content Placeholder 4"/>
          <p:cNvSpPr>
            <a:spLocks noGrp="1"/>
          </p:cNvSpPr>
          <p:nvPr>
            <p:ph sz="quarter" idx="11"/>
          </p:nvPr>
        </p:nvSpPr>
        <p:spPr>
          <a:xfrm>
            <a:off x="250402" y="1871938"/>
            <a:ext cx="4556760"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8"/>
          <p:cNvSpPr>
            <a:spLocks noGrp="1"/>
          </p:cNvSpPr>
          <p:nvPr>
            <p:ph sz="quarter" idx="13"/>
          </p:nvPr>
        </p:nvSpPr>
        <p:spPr>
          <a:xfrm>
            <a:off x="247649" y="4327725"/>
            <a:ext cx="9408981"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14"/>
          </p:nvPr>
        </p:nvSpPr>
        <p:spPr>
          <a:xfrm>
            <a:off x="5098033" y="1871938"/>
            <a:ext cx="4556760"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 Placeholder 8"/>
          <p:cNvSpPr>
            <a:spLocks noGrp="1"/>
          </p:cNvSpPr>
          <p:nvPr>
            <p:ph type="body" sz="quarter" idx="15"/>
          </p:nvPr>
        </p:nvSpPr>
        <p:spPr>
          <a:xfrm>
            <a:off x="247650" y="1600200"/>
            <a:ext cx="455676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0" name="Text Placeholder 8"/>
          <p:cNvSpPr>
            <a:spLocks noGrp="1"/>
          </p:cNvSpPr>
          <p:nvPr>
            <p:ph type="body" sz="quarter" idx="16"/>
          </p:nvPr>
        </p:nvSpPr>
        <p:spPr>
          <a:xfrm>
            <a:off x="247649" y="4050638"/>
            <a:ext cx="941070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2" name="Text Placeholder 8"/>
          <p:cNvSpPr>
            <a:spLocks noGrp="1"/>
          </p:cNvSpPr>
          <p:nvPr>
            <p:ph type="body" sz="quarter" idx="17"/>
          </p:nvPr>
        </p:nvSpPr>
        <p:spPr>
          <a:xfrm>
            <a:off x="5098033" y="1600200"/>
            <a:ext cx="455676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3" name="Footer Placeholder 12"/>
          <p:cNvSpPr>
            <a:spLocks noGrp="1"/>
          </p:cNvSpPr>
          <p:nvPr>
            <p:ph type="ftr" sz="quarter" idx="18"/>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G One Top Arrow To Two Bottom">
    <p:spTree>
      <p:nvGrpSpPr>
        <p:cNvPr id="1" name=""/>
        <p:cNvGrpSpPr/>
        <p:nvPr/>
      </p:nvGrpSpPr>
      <p:grpSpPr>
        <a:xfrm>
          <a:off x="0" y="0"/>
          <a:ext cx="0" cy="0"/>
          <a:chOff x="0" y="0"/>
          <a:chExt cx="0" cy="0"/>
        </a:xfrm>
      </p:grpSpPr>
      <p:sp>
        <p:nvSpPr>
          <p:cNvPr id="13" name="Right Arrow 12"/>
          <p:cNvSpPr/>
          <p:nvPr userDrawn="1"/>
        </p:nvSpPr>
        <p:spPr>
          <a:xfrm rot="5400000">
            <a:off x="4729376" y="3644615"/>
            <a:ext cx="447880" cy="586012"/>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Content Placeholder 8"/>
          <p:cNvSpPr>
            <a:spLocks noGrp="1"/>
          </p:cNvSpPr>
          <p:nvPr>
            <p:ph sz="quarter" idx="13"/>
          </p:nvPr>
        </p:nvSpPr>
        <p:spPr>
          <a:xfrm>
            <a:off x="247649" y="1877287"/>
            <a:ext cx="9408981"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 Placeholder 8"/>
          <p:cNvSpPr>
            <a:spLocks noGrp="1"/>
          </p:cNvSpPr>
          <p:nvPr>
            <p:ph type="body" sz="quarter" idx="16"/>
          </p:nvPr>
        </p:nvSpPr>
        <p:spPr>
          <a:xfrm>
            <a:off x="247649" y="1600200"/>
            <a:ext cx="941070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5" name="Content Placeholder 4"/>
          <p:cNvSpPr>
            <a:spLocks noGrp="1"/>
          </p:cNvSpPr>
          <p:nvPr>
            <p:ph sz="quarter" idx="11"/>
          </p:nvPr>
        </p:nvSpPr>
        <p:spPr>
          <a:xfrm>
            <a:off x="247649" y="4343390"/>
            <a:ext cx="4556760"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14"/>
          </p:nvPr>
        </p:nvSpPr>
        <p:spPr>
          <a:xfrm>
            <a:off x="5098033" y="4341813"/>
            <a:ext cx="4556760"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tabLst/>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 Placeholder 8"/>
          <p:cNvSpPr>
            <a:spLocks noGrp="1"/>
          </p:cNvSpPr>
          <p:nvPr>
            <p:ph type="body" sz="quarter" idx="15"/>
          </p:nvPr>
        </p:nvSpPr>
        <p:spPr>
          <a:xfrm>
            <a:off x="247649" y="4070075"/>
            <a:ext cx="455676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2" name="Text Placeholder 8"/>
          <p:cNvSpPr>
            <a:spLocks noGrp="1"/>
          </p:cNvSpPr>
          <p:nvPr>
            <p:ph type="body" sz="quarter" idx="17"/>
          </p:nvPr>
        </p:nvSpPr>
        <p:spPr>
          <a:xfrm>
            <a:off x="5098033" y="4070075"/>
            <a:ext cx="455676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4" name="Footer Placeholder 13"/>
          <p:cNvSpPr>
            <a:spLocks noGrp="1"/>
          </p:cNvSpPr>
          <p:nvPr>
            <p:ph type="ftr" sz="quarter" idx="18"/>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G Six Palet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5" name="Text Placeholder 8"/>
          <p:cNvSpPr>
            <a:spLocks noGrp="1"/>
          </p:cNvSpPr>
          <p:nvPr>
            <p:ph type="body" sz="quarter" idx="19"/>
          </p:nvPr>
        </p:nvSpPr>
        <p:spPr>
          <a:xfrm>
            <a:off x="247650" y="1606695"/>
            <a:ext cx="455676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6" name="Text Placeholder 13"/>
          <p:cNvSpPr>
            <a:spLocks noGrp="1"/>
          </p:cNvSpPr>
          <p:nvPr>
            <p:ph type="body" sz="quarter" idx="20"/>
          </p:nvPr>
        </p:nvSpPr>
        <p:spPr>
          <a:xfrm>
            <a:off x="247650" y="1862262"/>
            <a:ext cx="455676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tabLst/>
              <a:defRPr sz="1050"/>
            </a:lvl4pPr>
            <a:lvl5pPr marL="573088" indent="-115888">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5" name="Text Placeholder 8"/>
          <p:cNvSpPr>
            <a:spLocks noGrp="1"/>
          </p:cNvSpPr>
          <p:nvPr>
            <p:ph type="body" sz="quarter" idx="21"/>
          </p:nvPr>
        </p:nvSpPr>
        <p:spPr>
          <a:xfrm>
            <a:off x="247650" y="3169602"/>
            <a:ext cx="455676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26" name="Text Placeholder 13"/>
          <p:cNvSpPr>
            <a:spLocks noGrp="1"/>
          </p:cNvSpPr>
          <p:nvPr>
            <p:ph type="body" sz="quarter" idx="22"/>
          </p:nvPr>
        </p:nvSpPr>
        <p:spPr>
          <a:xfrm>
            <a:off x="247650" y="3425169"/>
            <a:ext cx="455676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7" name="Text Placeholder 8"/>
          <p:cNvSpPr>
            <a:spLocks noGrp="1"/>
          </p:cNvSpPr>
          <p:nvPr>
            <p:ph type="body" sz="quarter" idx="23"/>
          </p:nvPr>
        </p:nvSpPr>
        <p:spPr>
          <a:xfrm>
            <a:off x="247650" y="4748359"/>
            <a:ext cx="455676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28" name="Text Placeholder 13"/>
          <p:cNvSpPr>
            <a:spLocks noGrp="1"/>
          </p:cNvSpPr>
          <p:nvPr>
            <p:ph type="body" sz="quarter" idx="24"/>
          </p:nvPr>
        </p:nvSpPr>
        <p:spPr>
          <a:xfrm>
            <a:off x="247650" y="5003926"/>
            <a:ext cx="455676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9" name="Text Placeholder 8"/>
          <p:cNvSpPr>
            <a:spLocks noGrp="1"/>
          </p:cNvSpPr>
          <p:nvPr>
            <p:ph type="body" sz="quarter" idx="25"/>
          </p:nvPr>
        </p:nvSpPr>
        <p:spPr>
          <a:xfrm>
            <a:off x="5094586" y="1606695"/>
            <a:ext cx="455676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30" name="Text Placeholder 13"/>
          <p:cNvSpPr>
            <a:spLocks noGrp="1"/>
          </p:cNvSpPr>
          <p:nvPr>
            <p:ph type="body" sz="quarter" idx="26"/>
          </p:nvPr>
        </p:nvSpPr>
        <p:spPr>
          <a:xfrm>
            <a:off x="5094586" y="1862262"/>
            <a:ext cx="455676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1" name="Text Placeholder 8"/>
          <p:cNvSpPr>
            <a:spLocks noGrp="1"/>
          </p:cNvSpPr>
          <p:nvPr>
            <p:ph type="body" sz="quarter" idx="27"/>
          </p:nvPr>
        </p:nvSpPr>
        <p:spPr>
          <a:xfrm>
            <a:off x="5094586" y="3169602"/>
            <a:ext cx="455676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32" name="Text Placeholder 13"/>
          <p:cNvSpPr>
            <a:spLocks noGrp="1"/>
          </p:cNvSpPr>
          <p:nvPr>
            <p:ph type="body" sz="quarter" idx="28"/>
          </p:nvPr>
        </p:nvSpPr>
        <p:spPr>
          <a:xfrm>
            <a:off x="5094586" y="3425169"/>
            <a:ext cx="455676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3" name="Text Placeholder 8"/>
          <p:cNvSpPr>
            <a:spLocks noGrp="1"/>
          </p:cNvSpPr>
          <p:nvPr>
            <p:ph type="body" sz="quarter" idx="29"/>
          </p:nvPr>
        </p:nvSpPr>
        <p:spPr>
          <a:xfrm>
            <a:off x="5094586" y="4748359"/>
            <a:ext cx="455676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34" name="Text Placeholder 13"/>
          <p:cNvSpPr>
            <a:spLocks noGrp="1"/>
          </p:cNvSpPr>
          <p:nvPr>
            <p:ph type="body" sz="quarter" idx="30"/>
          </p:nvPr>
        </p:nvSpPr>
        <p:spPr>
          <a:xfrm>
            <a:off x="5094586" y="5003926"/>
            <a:ext cx="455676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tabLst/>
              <a:defRPr sz="1100"/>
            </a:lvl3pPr>
            <a:lvl4pPr marL="457200" indent="-115888">
              <a:defRPr sz="1050"/>
            </a:lvl4pPr>
            <a:lvl5pPr marL="573088" indent="-115888">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Footer Placeholder 16"/>
          <p:cNvSpPr>
            <a:spLocks noGrp="1"/>
          </p:cNvSpPr>
          <p:nvPr>
            <p:ph type="ftr" sz="quarter" idx="31"/>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G Five Palet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5" name="Text Placeholder 8"/>
          <p:cNvSpPr>
            <a:spLocks noGrp="1"/>
          </p:cNvSpPr>
          <p:nvPr>
            <p:ph type="body" sz="quarter" idx="19"/>
          </p:nvPr>
        </p:nvSpPr>
        <p:spPr>
          <a:xfrm>
            <a:off x="247650" y="1613751"/>
            <a:ext cx="173355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6" name="Text Placeholder 13"/>
          <p:cNvSpPr>
            <a:spLocks noGrp="1"/>
          </p:cNvSpPr>
          <p:nvPr>
            <p:ph type="body" sz="quarter" idx="20"/>
          </p:nvPr>
        </p:nvSpPr>
        <p:spPr>
          <a:xfrm>
            <a:off x="247650" y="1935691"/>
            <a:ext cx="173355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285750" indent="-114300">
              <a:defRPr sz="900"/>
            </a:lvl3pPr>
            <a:lvl4pPr marL="398463" indent="-112713">
              <a:defRPr sz="800"/>
            </a:lvl4pPr>
            <a:lvl5pPr marL="515938" indent="-117475">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Footer Placeholder 16"/>
          <p:cNvSpPr>
            <a:spLocks noGrp="1"/>
          </p:cNvSpPr>
          <p:nvPr>
            <p:ph type="ftr" sz="quarter" idx="31"/>
          </p:nvPr>
        </p:nvSpPr>
        <p:spPr/>
        <p:txBody>
          <a:bodyPr/>
          <a:lstStyle/>
          <a:p>
            <a:endParaRPr lang="en-US" dirty="0"/>
          </a:p>
        </p:txBody>
      </p:sp>
      <p:sp>
        <p:nvSpPr>
          <p:cNvPr id="18" name="Text Placeholder 8"/>
          <p:cNvSpPr>
            <a:spLocks noGrp="1"/>
          </p:cNvSpPr>
          <p:nvPr>
            <p:ph type="body" sz="quarter" idx="32"/>
          </p:nvPr>
        </p:nvSpPr>
        <p:spPr>
          <a:xfrm>
            <a:off x="2165217" y="1613751"/>
            <a:ext cx="173355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9" name="Text Placeholder 13"/>
          <p:cNvSpPr>
            <a:spLocks noGrp="1"/>
          </p:cNvSpPr>
          <p:nvPr>
            <p:ph type="body" sz="quarter" idx="33"/>
          </p:nvPr>
        </p:nvSpPr>
        <p:spPr>
          <a:xfrm>
            <a:off x="2165217" y="1935691"/>
            <a:ext cx="173355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344488" indent="-112713">
              <a:tabLst/>
              <a:defRPr sz="900"/>
            </a:lvl3pPr>
            <a:lvl4pPr marL="457200" indent="-112713">
              <a:defRPr sz="800"/>
            </a:lvl4pPr>
            <a:lvl5pPr marL="569913" indent="-112713">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0" name="Text Placeholder 8"/>
          <p:cNvSpPr>
            <a:spLocks noGrp="1"/>
          </p:cNvSpPr>
          <p:nvPr>
            <p:ph type="body" sz="quarter" idx="34"/>
          </p:nvPr>
        </p:nvSpPr>
        <p:spPr>
          <a:xfrm>
            <a:off x="4082784" y="1613751"/>
            <a:ext cx="173355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21" name="Text Placeholder 13"/>
          <p:cNvSpPr>
            <a:spLocks noGrp="1"/>
          </p:cNvSpPr>
          <p:nvPr>
            <p:ph type="body" sz="quarter" idx="35"/>
          </p:nvPr>
        </p:nvSpPr>
        <p:spPr>
          <a:xfrm>
            <a:off x="4082784" y="1935691"/>
            <a:ext cx="173355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285750" indent="-114300">
              <a:defRPr sz="900"/>
            </a:lvl3pPr>
            <a:lvl4pPr marL="398463" indent="-112713">
              <a:defRPr sz="800"/>
            </a:lvl4pPr>
            <a:lvl5pPr marL="515938" indent="-117475">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2" name="Text Placeholder 8"/>
          <p:cNvSpPr>
            <a:spLocks noGrp="1"/>
          </p:cNvSpPr>
          <p:nvPr>
            <p:ph type="body" sz="quarter" idx="36"/>
          </p:nvPr>
        </p:nvSpPr>
        <p:spPr>
          <a:xfrm>
            <a:off x="6000352" y="1613751"/>
            <a:ext cx="173355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23" name="Text Placeholder 13"/>
          <p:cNvSpPr>
            <a:spLocks noGrp="1"/>
          </p:cNvSpPr>
          <p:nvPr>
            <p:ph type="body" sz="quarter" idx="37"/>
          </p:nvPr>
        </p:nvSpPr>
        <p:spPr>
          <a:xfrm>
            <a:off x="6000352" y="1935691"/>
            <a:ext cx="173355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285750" indent="-114300">
              <a:defRPr sz="900"/>
            </a:lvl3pPr>
            <a:lvl4pPr marL="398463" indent="-112713">
              <a:defRPr sz="800"/>
            </a:lvl4pPr>
            <a:lvl5pPr marL="515938" indent="-117475">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4" name="Text Placeholder 8"/>
          <p:cNvSpPr>
            <a:spLocks noGrp="1"/>
          </p:cNvSpPr>
          <p:nvPr>
            <p:ph type="body" sz="quarter" idx="38"/>
          </p:nvPr>
        </p:nvSpPr>
        <p:spPr>
          <a:xfrm>
            <a:off x="7917921" y="1613751"/>
            <a:ext cx="173355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35" name="Text Placeholder 13"/>
          <p:cNvSpPr>
            <a:spLocks noGrp="1"/>
          </p:cNvSpPr>
          <p:nvPr>
            <p:ph type="body" sz="quarter" idx="39"/>
          </p:nvPr>
        </p:nvSpPr>
        <p:spPr>
          <a:xfrm>
            <a:off x="7917921" y="1935691"/>
            <a:ext cx="173355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285750" indent="-114300">
              <a:defRPr sz="900"/>
            </a:lvl3pPr>
            <a:lvl4pPr marL="398463" indent="-112713">
              <a:defRPr sz="800"/>
            </a:lvl4pPr>
            <a:lvl5pPr marL="515938" indent="-117475">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G Major Poi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5" name="Text Placeholder 8"/>
          <p:cNvSpPr>
            <a:spLocks noGrp="1"/>
          </p:cNvSpPr>
          <p:nvPr>
            <p:ph type="body" sz="quarter" idx="19"/>
          </p:nvPr>
        </p:nvSpPr>
        <p:spPr>
          <a:xfrm>
            <a:off x="247650" y="1608667"/>
            <a:ext cx="1634490" cy="1417320"/>
          </a:xfrm>
          <a:solidFill>
            <a:schemeClr val="tx1"/>
          </a:solidFill>
          <a:ln w="12700" cap="flat" cmpd="sng" algn="ctr">
            <a:solidFill>
              <a:schemeClr val="tx1"/>
            </a:solidFill>
            <a:prstDash val="solid"/>
            <a:round/>
            <a:headEnd type="none" w="med" len="med"/>
            <a:tailEnd type="none" w="med" len="med"/>
          </a:ln>
        </p:spPr>
        <p:txBody>
          <a:bodyPr lIns="91440" tIns="0" rIns="91440" bIns="18288" anchor="ctr" anchorCtr="0">
            <a:noAutofit/>
          </a:bodyPr>
          <a:lstStyle>
            <a:lvl1pPr>
              <a:defRPr sz="11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6" name="Text Placeholder 13"/>
          <p:cNvSpPr>
            <a:spLocks noGrp="1"/>
          </p:cNvSpPr>
          <p:nvPr>
            <p:ph type="body" sz="quarter" idx="20"/>
          </p:nvPr>
        </p:nvSpPr>
        <p:spPr>
          <a:xfrm>
            <a:off x="1879730" y="1608667"/>
            <a:ext cx="7776900" cy="14173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Footer Placeholder 16"/>
          <p:cNvSpPr>
            <a:spLocks noGrp="1"/>
          </p:cNvSpPr>
          <p:nvPr>
            <p:ph type="ftr" sz="quarter" idx="31"/>
          </p:nvPr>
        </p:nvSpPr>
        <p:spPr/>
        <p:txBody>
          <a:bodyPr/>
          <a:lstStyle/>
          <a:p>
            <a:endParaRPr lang="en-US" dirty="0"/>
          </a:p>
        </p:txBody>
      </p:sp>
      <p:sp>
        <p:nvSpPr>
          <p:cNvPr id="14" name="Text Placeholder 8"/>
          <p:cNvSpPr>
            <a:spLocks noGrp="1"/>
          </p:cNvSpPr>
          <p:nvPr>
            <p:ph type="body" sz="quarter" idx="32"/>
          </p:nvPr>
        </p:nvSpPr>
        <p:spPr>
          <a:xfrm>
            <a:off x="247650" y="3183361"/>
            <a:ext cx="1634490" cy="1417320"/>
          </a:xfrm>
          <a:solidFill>
            <a:schemeClr val="tx1"/>
          </a:solidFill>
          <a:ln w="12700" cap="flat" cmpd="sng" algn="ctr">
            <a:solidFill>
              <a:schemeClr val="tx1"/>
            </a:solidFill>
            <a:prstDash val="solid"/>
            <a:round/>
            <a:headEnd type="none" w="med" len="med"/>
            <a:tailEnd type="none" w="med" len="med"/>
          </a:ln>
        </p:spPr>
        <p:txBody>
          <a:bodyPr lIns="91440" tIns="0" rIns="91440" bIns="18288" anchor="ctr" anchorCtr="0">
            <a:noAutofit/>
          </a:bodyPr>
          <a:lstStyle>
            <a:lvl1pPr>
              <a:defRPr sz="11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25" name="Text Placeholder 13"/>
          <p:cNvSpPr>
            <a:spLocks noGrp="1"/>
          </p:cNvSpPr>
          <p:nvPr>
            <p:ph type="body" sz="quarter" idx="33"/>
          </p:nvPr>
        </p:nvSpPr>
        <p:spPr>
          <a:xfrm>
            <a:off x="1879730" y="3183361"/>
            <a:ext cx="7776900" cy="14173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6" name="Text Placeholder 8"/>
          <p:cNvSpPr>
            <a:spLocks noGrp="1"/>
          </p:cNvSpPr>
          <p:nvPr>
            <p:ph type="body" sz="quarter" idx="34"/>
          </p:nvPr>
        </p:nvSpPr>
        <p:spPr>
          <a:xfrm>
            <a:off x="247650" y="4758055"/>
            <a:ext cx="1634490" cy="1417320"/>
          </a:xfrm>
          <a:solidFill>
            <a:schemeClr val="tx1"/>
          </a:solidFill>
          <a:ln w="12700" cap="flat" cmpd="sng" algn="ctr">
            <a:solidFill>
              <a:schemeClr val="tx1"/>
            </a:solidFill>
            <a:prstDash val="solid"/>
            <a:round/>
            <a:headEnd type="none" w="med" len="med"/>
            <a:tailEnd type="none" w="med" len="med"/>
          </a:ln>
        </p:spPr>
        <p:txBody>
          <a:bodyPr lIns="91440" tIns="0" rIns="91440" bIns="18288" anchor="ctr" anchorCtr="0">
            <a:noAutofit/>
          </a:bodyPr>
          <a:lstStyle>
            <a:lvl1pPr>
              <a:defRPr sz="11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27" name="Text Placeholder 13"/>
          <p:cNvSpPr>
            <a:spLocks noGrp="1"/>
          </p:cNvSpPr>
          <p:nvPr>
            <p:ph type="body" sz="quarter" idx="35"/>
          </p:nvPr>
        </p:nvSpPr>
        <p:spPr>
          <a:xfrm>
            <a:off x="1879730" y="4758055"/>
            <a:ext cx="7776900" cy="14173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CG Major Points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6" name="Text Placeholder 13"/>
          <p:cNvSpPr>
            <a:spLocks noGrp="1"/>
          </p:cNvSpPr>
          <p:nvPr>
            <p:ph type="body" sz="quarter" idx="20"/>
          </p:nvPr>
        </p:nvSpPr>
        <p:spPr>
          <a:xfrm>
            <a:off x="1879731" y="1611313"/>
            <a:ext cx="7776900"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Footer Placeholder 16"/>
          <p:cNvSpPr>
            <a:spLocks noGrp="1"/>
          </p:cNvSpPr>
          <p:nvPr>
            <p:ph type="ftr" sz="quarter" idx="31"/>
          </p:nvPr>
        </p:nvSpPr>
        <p:spPr/>
        <p:txBody>
          <a:bodyPr/>
          <a:lstStyle/>
          <a:p>
            <a:endParaRPr lang="en-US" dirty="0"/>
          </a:p>
        </p:txBody>
      </p:sp>
      <p:sp>
        <p:nvSpPr>
          <p:cNvPr id="10" name="Text Placeholder 19"/>
          <p:cNvSpPr>
            <a:spLocks noGrp="1"/>
          </p:cNvSpPr>
          <p:nvPr>
            <p:ph type="body" sz="quarter" idx="10"/>
          </p:nvPr>
        </p:nvSpPr>
        <p:spPr>
          <a:xfrm>
            <a:off x="247650" y="1611313"/>
            <a:ext cx="206375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11" name="Text Placeholder 13"/>
          <p:cNvSpPr>
            <a:spLocks noGrp="1"/>
          </p:cNvSpPr>
          <p:nvPr>
            <p:ph type="body" sz="quarter" idx="32"/>
          </p:nvPr>
        </p:nvSpPr>
        <p:spPr>
          <a:xfrm>
            <a:off x="1879731" y="2546589"/>
            <a:ext cx="7776900"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ext Placeholder 19"/>
          <p:cNvSpPr>
            <a:spLocks noGrp="1"/>
          </p:cNvSpPr>
          <p:nvPr>
            <p:ph type="body" sz="quarter" idx="33"/>
          </p:nvPr>
        </p:nvSpPr>
        <p:spPr>
          <a:xfrm>
            <a:off x="247650" y="2546589"/>
            <a:ext cx="206375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13" name="Text Placeholder 13"/>
          <p:cNvSpPr>
            <a:spLocks noGrp="1"/>
          </p:cNvSpPr>
          <p:nvPr>
            <p:ph type="body" sz="quarter" idx="34"/>
          </p:nvPr>
        </p:nvSpPr>
        <p:spPr>
          <a:xfrm>
            <a:off x="1879731" y="3481865"/>
            <a:ext cx="7776900"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8" name="Text Placeholder 19"/>
          <p:cNvSpPr>
            <a:spLocks noGrp="1"/>
          </p:cNvSpPr>
          <p:nvPr>
            <p:ph type="body" sz="quarter" idx="35"/>
          </p:nvPr>
        </p:nvSpPr>
        <p:spPr>
          <a:xfrm>
            <a:off x="247650" y="3481865"/>
            <a:ext cx="206375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19" name="Text Placeholder 13"/>
          <p:cNvSpPr>
            <a:spLocks noGrp="1"/>
          </p:cNvSpPr>
          <p:nvPr>
            <p:ph type="body" sz="quarter" idx="36"/>
          </p:nvPr>
        </p:nvSpPr>
        <p:spPr>
          <a:xfrm>
            <a:off x="1879731" y="4417141"/>
            <a:ext cx="7776900"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0" name="Text Placeholder 19"/>
          <p:cNvSpPr>
            <a:spLocks noGrp="1"/>
          </p:cNvSpPr>
          <p:nvPr>
            <p:ph type="body" sz="quarter" idx="37"/>
          </p:nvPr>
        </p:nvSpPr>
        <p:spPr>
          <a:xfrm>
            <a:off x="247650" y="4417141"/>
            <a:ext cx="206375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21" name="Text Placeholder 13"/>
          <p:cNvSpPr>
            <a:spLocks noGrp="1"/>
          </p:cNvSpPr>
          <p:nvPr>
            <p:ph type="body" sz="quarter" idx="38"/>
          </p:nvPr>
        </p:nvSpPr>
        <p:spPr>
          <a:xfrm>
            <a:off x="1879731" y="5352415"/>
            <a:ext cx="7776900"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2" name="Text Placeholder 19"/>
          <p:cNvSpPr>
            <a:spLocks noGrp="1"/>
          </p:cNvSpPr>
          <p:nvPr>
            <p:ph type="body" sz="quarter" idx="39"/>
          </p:nvPr>
        </p:nvSpPr>
        <p:spPr>
          <a:xfrm>
            <a:off x="247650" y="5352415"/>
            <a:ext cx="206375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Tree>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CG Text Blocks - Major and Sub Points">
    <p:spTree>
      <p:nvGrpSpPr>
        <p:cNvPr id="1" name=""/>
        <p:cNvGrpSpPr/>
        <p:nvPr/>
      </p:nvGrpSpPr>
      <p:grpSpPr>
        <a:xfrm>
          <a:off x="0" y="0"/>
          <a:ext cx="0" cy="0"/>
          <a:chOff x="0" y="0"/>
          <a:chExt cx="0" cy="0"/>
        </a:xfrm>
      </p:grpSpPr>
      <p:sp>
        <p:nvSpPr>
          <p:cNvPr id="10" name="Text Placeholder 15"/>
          <p:cNvSpPr>
            <a:spLocks noGrp="1"/>
          </p:cNvSpPr>
          <p:nvPr>
            <p:ph type="body" sz="quarter" idx="21"/>
          </p:nvPr>
        </p:nvSpPr>
        <p:spPr>
          <a:xfrm>
            <a:off x="249179" y="1612900"/>
            <a:ext cx="1485900" cy="2194560"/>
          </a:xfrm>
          <a:prstGeom prst="rect">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marL="0" indent="0">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12" name="Text Placeholder 15"/>
          <p:cNvSpPr>
            <a:spLocks noGrp="1"/>
          </p:cNvSpPr>
          <p:nvPr>
            <p:ph type="body" sz="quarter" idx="23"/>
          </p:nvPr>
        </p:nvSpPr>
        <p:spPr>
          <a:xfrm>
            <a:off x="1824061" y="1612900"/>
            <a:ext cx="1238250" cy="731520"/>
          </a:xfrm>
          <a:prstGeom prst="rect">
            <a:avLst/>
          </a:prstGeom>
          <a:solidFill>
            <a:schemeClr val="bg1">
              <a:lumMod val="75000"/>
            </a:schemeClr>
          </a:solidFill>
          <a:ln w="12700" cap="flat" cmpd="sng" algn="ctr">
            <a:solidFill>
              <a:schemeClr val="tx1"/>
            </a:solidFill>
            <a:prstDash val="solid"/>
            <a:round/>
            <a:headEnd type="none" w="med" len="med"/>
            <a:tailEnd type="none" w="med" len="med"/>
          </a:ln>
        </p:spPr>
        <p:txBody>
          <a:bodyPr lIns="91440" rIns="45720" anchor="ctr">
            <a:noAutofit/>
          </a:bodyPr>
          <a:lstStyle>
            <a:lvl1pPr marL="0" indent="0">
              <a:buNone/>
              <a:defRPr sz="1200" b="1">
                <a:solidFill>
                  <a:schemeClr val="tx1"/>
                </a:solidFill>
              </a:defRPr>
            </a:lvl1pPr>
          </a:lstStyle>
          <a:p>
            <a:pPr lvl="0"/>
            <a:endParaRPr lang="en-US" dirty="0"/>
          </a:p>
        </p:txBody>
      </p:sp>
      <p:sp>
        <p:nvSpPr>
          <p:cNvPr id="18" name="Text Placeholder 15"/>
          <p:cNvSpPr>
            <a:spLocks noGrp="1"/>
          </p:cNvSpPr>
          <p:nvPr>
            <p:ph type="body" sz="quarter" idx="25"/>
          </p:nvPr>
        </p:nvSpPr>
        <p:spPr>
          <a:xfrm>
            <a:off x="1822533" y="2438400"/>
            <a:ext cx="1238250" cy="1371600"/>
          </a:xfrm>
          <a:prstGeom prst="rect">
            <a:avLst/>
          </a:prstGeom>
          <a:solidFill>
            <a:schemeClr val="bg1">
              <a:lumMod val="75000"/>
            </a:schemeClr>
          </a:solidFill>
          <a:ln w="12700" cap="flat" cmpd="sng" algn="ctr">
            <a:solidFill>
              <a:schemeClr val="tx1"/>
            </a:solidFill>
            <a:prstDash val="solid"/>
            <a:round/>
            <a:headEnd type="none" w="med" len="med"/>
            <a:tailEnd type="none" w="med" len="med"/>
          </a:ln>
        </p:spPr>
        <p:txBody>
          <a:bodyPr lIns="91440" rIns="45720" anchor="ctr">
            <a:noAutofit/>
          </a:bodyPr>
          <a:lstStyle>
            <a:lvl1pPr marL="0" indent="0">
              <a:buNone/>
              <a:defRPr sz="1200" b="1">
                <a:solidFill>
                  <a:schemeClr val="tx1"/>
                </a:solidFill>
              </a:defRPr>
            </a:lvl1pPr>
          </a:lstStyle>
          <a:p>
            <a:pPr lvl="0"/>
            <a:endParaRPr lang="en-US" dirty="0"/>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17" name="Footer Placeholder 16"/>
          <p:cNvSpPr>
            <a:spLocks noGrp="1"/>
          </p:cNvSpPr>
          <p:nvPr>
            <p:ph type="ftr" sz="quarter" idx="31"/>
          </p:nvPr>
        </p:nvSpPr>
        <p:spPr/>
        <p:txBody>
          <a:bodyPr/>
          <a:lstStyle/>
          <a:p>
            <a:endParaRPr lang="en-US" dirty="0"/>
          </a:p>
        </p:txBody>
      </p:sp>
      <p:sp>
        <p:nvSpPr>
          <p:cNvPr id="27" name="Text Placeholder 13"/>
          <p:cNvSpPr>
            <a:spLocks noGrp="1"/>
          </p:cNvSpPr>
          <p:nvPr>
            <p:ph type="body" sz="quarter" idx="35"/>
          </p:nvPr>
        </p:nvSpPr>
        <p:spPr>
          <a:xfrm>
            <a:off x="3058936" y="1612900"/>
            <a:ext cx="6597695" cy="731520"/>
          </a:xfrm>
          <a:solidFill>
            <a:schemeClr val="bg1"/>
          </a:solidFill>
          <a:ln w="12700" cap="flat" cmpd="sng" algn="ctr">
            <a:solidFill>
              <a:schemeClr val="tx1"/>
            </a:solidFill>
            <a:prstDash val="solid"/>
            <a:round/>
            <a:headEnd type="none" w="med" len="med"/>
            <a:tailEnd type="none" w="med" len="med"/>
          </a:ln>
        </p:spPr>
        <p:txBody>
          <a:bodyPr lIns="91440" tIns="91440" rIns="9144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4" name="Text Placeholder 13"/>
          <p:cNvSpPr>
            <a:spLocks noGrp="1"/>
          </p:cNvSpPr>
          <p:nvPr>
            <p:ph type="body" sz="quarter" idx="36"/>
          </p:nvPr>
        </p:nvSpPr>
        <p:spPr>
          <a:xfrm>
            <a:off x="3058936" y="2438400"/>
            <a:ext cx="6597695" cy="1371600"/>
          </a:xfrm>
          <a:solidFill>
            <a:schemeClr val="bg1"/>
          </a:solidFill>
          <a:ln w="12700" cap="flat" cmpd="sng" algn="ctr">
            <a:solidFill>
              <a:schemeClr val="tx1"/>
            </a:solidFill>
            <a:prstDash val="solid"/>
            <a:round/>
            <a:headEnd type="none" w="med" len="med"/>
            <a:tailEnd type="none" w="med" len="med"/>
          </a:ln>
        </p:spPr>
        <p:txBody>
          <a:bodyPr lIns="91440" tIns="91440" rIns="9144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8" name="Text Placeholder 15"/>
          <p:cNvSpPr>
            <a:spLocks noGrp="1"/>
          </p:cNvSpPr>
          <p:nvPr>
            <p:ph type="body" sz="quarter" idx="37"/>
          </p:nvPr>
        </p:nvSpPr>
        <p:spPr>
          <a:xfrm>
            <a:off x="249179" y="3980920"/>
            <a:ext cx="1485900" cy="2194560"/>
          </a:xfrm>
          <a:prstGeom prst="rect">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marL="0" indent="0">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29" name="Text Placeholder 15"/>
          <p:cNvSpPr>
            <a:spLocks noGrp="1"/>
          </p:cNvSpPr>
          <p:nvPr>
            <p:ph type="body" sz="quarter" idx="38"/>
          </p:nvPr>
        </p:nvSpPr>
        <p:spPr>
          <a:xfrm>
            <a:off x="1824061" y="3980920"/>
            <a:ext cx="1238250" cy="731520"/>
          </a:xfrm>
          <a:prstGeom prst="rect">
            <a:avLst/>
          </a:prstGeom>
          <a:solidFill>
            <a:schemeClr val="bg1">
              <a:lumMod val="75000"/>
            </a:schemeClr>
          </a:solidFill>
          <a:ln w="12700" cap="flat" cmpd="sng" algn="ctr">
            <a:solidFill>
              <a:schemeClr val="tx1"/>
            </a:solidFill>
            <a:prstDash val="solid"/>
            <a:round/>
            <a:headEnd type="none" w="med" len="med"/>
            <a:tailEnd type="none" w="med" len="med"/>
          </a:ln>
        </p:spPr>
        <p:txBody>
          <a:bodyPr lIns="91440" rIns="45720" anchor="ctr">
            <a:noAutofit/>
          </a:bodyPr>
          <a:lstStyle>
            <a:lvl1pPr marL="0" indent="0">
              <a:buNone/>
              <a:defRPr sz="1200" b="1">
                <a:solidFill>
                  <a:schemeClr val="tx1"/>
                </a:solidFill>
              </a:defRPr>
            </a:lvl1pPr>
          </a:lstStyle>
          <a:p>
            <a:pPr lvl="0"/>
            <a:endParaRPr lang="en-US" dirty="0"/>
          </a:p>
        </p:txBody>
      </p:sp>
      <p:sp>
        <p:nvSpPr>
          <p:cNvPr id="30" name="Text Placeholder 15"/>
          <p:cNvSpPr>
            <a:spLocks noGrp="1"/>
          </p:cNvSpPr>
          <p:nvPr>
            <p:ph type="body" sz="quarter" idx="39"/>
          </p:nvPr>
        </p:nvSpPr>
        <p:spPr>
          <a:xfrm>
            <a:off x="1822533" y="4806420"/>
            <a:ext cx="1238250" cy="1371600"/>
          </a:xfrm>
          <a:prstGeom prst="rect">
            <a:avLst/>
          </a:prstGeom>
          <a:solidFill>
            <a:schemeClr val="bg1">
              <a:lumMod val="75000"/>
            </a:schemeClr>
          </a:solidFill>
          <a:ln w="12700" cap="flat" cmpd="sng" algn="ctr">
            <a:solidFill>
              <a:schemeClr val="tx1"/>
            </a:solidFill>
            <a:prstDash val="solid"/>
            <a:round/>
            <a:headEnd type="none" w="med" len="med"/>
            <a:tailEnd type="none" w="med" len="med"/>
          </a:ln>
        </p:spPr>
        <p:txBody>
          <a:bodyPr lIns="91440" rIns="45720" anchor="ctr">
            <a:noAutofit/>
          </a:bodyPr>
          <a:lstStyle>
            <a:lvl1pPr marL="0" indent="0">
              <a:buNone/>
              <a:defRPr sz="1200" b="1">
                <a:solidFill>
                  <a:schemeClr val="tx1"/>
                </a:solidFill>
              </a:defRPr>
            </a:lvl1pPr>
          </a:lstStyle>
          <a:p>
            <a:pPr lvl="0"/>
            <a:endParaRPr lang="en-US" dirty="0"/>
          </a:p>
        </p:txBody>
      </p:sp>
      <p:sp>
        <p:nvSpPr>
          <p:cNvPr id="31" name="Text Placeholder 13"/>
          <p:cNvSpPr>
            <a:spLocks noGrp="1"/>
          </p:cNvSpPr>
          <p:nvPr>
            <p:ph type="body" sz="quarter" idx="40"/>
          </p:nvPr>
        </p:nvSpPr>
        <p:spPr>
          <a:xfrm>
            <a:off x="3058936" y="3980920"/>
            <a:ext cx="6597695" cy="731520"/>
          </a:xfrm>
          <a:solidFill>
            <a:schemeClr val="bg1"/>
          </a:solidFill>
          <a:ln w="12700" cap="flat" cmpd="sng" algn="ctr">
            <a:solidFill>
              <a:schemeClr val="tx1"/>
            </a:solidFill>
            <a:prstDash val="solid"/>
            <a:round/>
            <a:headEnd type="none" w="med" len="med"/>
            <a:tailEnd type="none" w="med" len="med"/>
          </a:ln>
        </p:spPr>
        <p:txBody>
          <a:bodyPr lIns="91440" tIns="91440" rIns="9144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2" name="Text Placeholder 13"/>
          <p:cNvSpPr>
            <a:spLocks noGrp="1"/>
          </p:cNvSpPr>
          <p:nvPr>
            <p:ph type="body" sz="quarter" idx="41"/>
          </p:nvPr>
        </p:nvSpPr>
        <p:spPr>
          <a:xfrm>
            <a:off x="3058936" y="4806420"/>
            <a:ext cx="6597695" cy="1371600"/>
          </a:xfrm>
          <a:solidFill>
            <a:schemeClr val="bg1"/>
          </a:solidFill>
          <a:ln w="12700" cap="flat" cmpd="sng" algn="ctr">
            <a:solidFill>
              <a:schemeClr val="tx1"/>
            </a:solidFill>
            <a:prstDash val="solid"/>
            <a:round/>
            <a:headEnd type="none" w="med" len="med"/>
            <a:tailEnd type="none" w="med" len="med"/>
          </a:ln>
        </p:spPr>
        <p:txBody>
          <a:bodyPr lIns="91440" tIns="91440" rIns="9144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CG Consequences Vertical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17" name="Footer Placeholder 16"/>
          <p:cNvSpPr>
            <a:spLocks noGrp="1"/>
          </p:cNvSpPr>
          <p:nvPr>
            <p:ph type="ftr" sz="quarter" idx="31"/>
          </p:nvPr>
        </p:nvSpPr>
        <p:spPr/>
        <p:txBody>
          <a:bodyPr/>
          <a:lstStyle/>
          <a:p>
            <a:endParaRPr lang="en-US" dirty="0"/>
          </a:p>
        </p:txBody>
      </p:sp>
      <p:sp>
        <p:nvSpPr>
          <p:cNvPr id="14" name="Freeform 4"/>
          <p:cNvSpPr>
            <a:spLocks/>
          </p:cNvSpPr>
          <p:nvPr userDrawn="1"/>
        </p:nvSpPr>
        <p:spPr bwMode="auto">
          <a:xfrm>
            <a:off x="247650" y="2104927"/>
            <a:ext cx="4549424"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eaLnBrk="1" hangingPunct="1">
              <a:lnSpc>
                <a:spcPct val="95000"/>
              </a:lnSpc>
              <a:spcBef>
                <a:spcPct val="25000"/>
              </a:spcBef>
              <a:buClr>
                <a:schemeClr val="accent1"/>
              </a:buClr>
              <a:buSzPct val="140000"/>
              <a:tabLst>
                <a:tab pos="8521700" algn="r"/>
              </a:tabLst>
            </a:pPr>
            <a:endParaRPr lang="en-GB" altLang="de-DE" dirty="0">
              <a:solidFill>
                <a:srgbClr val="000000"/>
              </a:solidFill>
              <a:latin typeface="Arial" charset="0"/>
            </a:endParaRPr>
          </a:p>
        </p:txBody>
      </p:sp>
      <p:sp>
        <p:nvSpPr>
          <p:cNvPr id="15" name="Text Placeholder 8"/>
          <p:cNvSpPr>
            <a:spLocks noGrp="1"/>
          </p:cNvSpPr>
          <p:nvPr>
            <p:ph type="body" sz="quarter" idx="21"/>
          </p:nvPr>
        </p:nvSpPr>
        <p:spPr>
          <a:xfrm rot="5400000">
            <a:off x="2203914" y="-344951"/>
            <a:ext cx="636898" cy="4549426"/>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4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19" name="Content Placeholder 4"/>
          <p:cNvSpPr>
            <a:spLocks noGrp="1"/>
          </p:cNvSpPr>
          <p:nvPr>
            <p:ph sz="quarter" idx="11"/>
          </p:nvPr>
        </p:nvSpPr>
        <p:spPr>
          <a:xfrm>
            <a:off x="293991" y="2379134"/>
            <a:ext cx="4457700" cy="3749040"/>
          </a:xfrm>
          <a:noFill/>
          <a:ln w="6350" cap="flat" cmpd="sng" algn="ctr">
            <a:noFill/>
            <a:prstDash val="solid"/>
            <a:round/>
            <a:headEnd type="none" w="med" len="med"/>
            <a:tailEnd type="none" w="med" len="med"/>
          </a:ln>
        </p:spPr>
        <p:txBody>
          <a:bodyPr wrap="square" lIns="182880" tIns="137160" rIns="182880" bIns="182880">
            <a:noAutofit/>
          </a:bodyPr>
          <a:lstStyle>
            <a:lvl1pPr>
              <a:defRPr sz="1400"/>
            </a:lvl1pPr>
            <a:lvl2pPr>
              <a:tabLst>
                <a:tab pos="284163" algn="l"/>
              </a:tabLst>
              <a:defRPr sz="1400"/>
            </a:lvl2pPr>
            <a:lvl3pPr marL="401638" indent="-117475">
              <a:defRPr sz="1200"/>
            </a:lvl3pPr>
            <a:lvl4pPr marL="512763" indent="-111125">
              <a:defRPr sz="1100"/>
            </a:lvl4pPr>
            <a:lvl5pPr marL="630238" indent="-117475">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1" name="Freeform 4"/>
          <p:cNvSpPr>
            <a:spLocks/>
          </p:cNvSpPr>
          <p:nvPr userDrawn="1"/>
        </p:nvSpPr>
        <p:spPr bwMode="auto">
          <a:xfrm>
            <a:off x="5096062" y="2104927"/>
            <a:ext cx="4549424"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eaLnBrk="1" hangingPunct="1">
              <a:lnSpc>
                <a:spcPct val="95000"/>
              </a:lnSpc>
              <a:spcBef>
                <a:spcPct val="25000"/>
              </a:spcBef>
              <a:buClr>
                <a:schemeClr val="accent1"/>
              </a:buClr>
              <a:buSzPct val="140000"/>
              <a:tabLst>
                <a:tab pos="8521700" algn="r"/>
              </a:tabLst>
            </a:pPr>
            <a:endParaRPr lang="en-GB" altLang="de-DE" dirty="0">
              <a:solidFill>
                <a:srgbClr val="000000"/>
              </a:solidFill>
              <a:latin typeface="Arial" charset="0"/>
            </a:endParaRPr>
          </a:p>
        </p:txBody>
      </p:sp>
      <p:sp>
        <p:nvSpPr>
          <p:cNvPr id="22" name="Text Placeholder 8"/>
          <p:cNvSpPr>
            <a:spLocks noGrp="1"/>
          </p:cNvSpPr>
          <p:nvPr>
            <p:ph type="body" sz="quarter" idx="32"/>
          </p:nvPr>
        </p:nvSpPr>
        <p:spPr>
          <a:xfrm rot="5400000">
            <a:off x="7052326" y="-344951"/>
            <a:ext cx="636898" cy="4549426"/>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4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23" name="Content Placeholder 4"/>
          <p:cNvSpPr>
            <a:spLocks noGrp="1"/>
          </p:cNvSpPr>
          <p:nvPr>
            <p:ph sz="quarter" idx="33"/>
          </p:nvPr>
        </p:nvSpPr>
        <p:spPr>
          <a:xfrm>
            <a:off x="5139022" y="2379134"/>
            <a:ext cx="4457700" cy="3749040"/>
          </a:xfrm>
          <a:noFill/>
          <a:ln w="6350" cap="flat" cmpd="sng" algn="ctr">
            <a:noFill/>
            <a:prstDash val="solid"/>
            <a:round/>
            <a:headEnd type="none" w="med" len="med"/>
            <a:tailEnd type="none" w="med" len="med"/>
          </a:ln>
        </p:spPr>
        <p:txBody>
          <a:bodyPr wrap="square" lIns="182880" tIns="137160" rIns="182880" bIns="182880">
            <a:noAutofit/>
          </a:bodyPr>
          <a:lstStyle>
            <a:lvl1pPr>
              <a:defRPr sz="1400"/>
            </a:lvl1pPr>
            <a:lvl2pPr>
              <a:defRPr sz="1400"/>
            </a:lvl2pPr>
            <a:lvl3pPr marL="401638" indent="-112713">
              <a:defRPr sz="1200"/>
            </a:lvl3pPr>
            <a:lvl4pPr marL="512763" indent="-111125">
              <a:defRPr sz="1100"/>
            </a:lvl4pPr>
            <a:lvl5pPr marL="630238" indent="-117475">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CG Consequences Vertical 4">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17" name="Footer Placeholder 16"/>
          <p:cNvSpPr>
            <a:spLocks noGrp="1"/>
          </p:cNvSpPr>
          <p:nvPr>
            <p:ph type="ftr" sz="quarter" idx="31"/>
          </p:nvPr>
        </p:nvSpPr>
        <p:spPr/>
        <p:txBody>
          <a:bodyPr/>
          <a:lstStyle/>
          <a:p>
            <a:endParaRPr lang="en-US" dirty="0"/>
          </a:p>
        </p:txBody>
      </p:sp>
      <p:sp>
        <p:nvSpPr>
          <p:cNvPr id="14" name="Freeform 4"/>
          <p:cNvSpPr>
            <a:spLocks/>
          </p:cNvSpPr>
          <p:nvPr userDrawn="1"/>
        </p:nvSpPr>
        <p:spPr bwMode="auto">
          <a:xfrm>
            <a:off x="247650" y="2104927"/>
            <a:ext cx="2228850"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eaLnBrk="1" hangingPunct="1">
              <a:lnSpc>
                <a:spcPct val="95000"/>
              </a:lnSpc>
              <a:spcBef>
                <a:spcPct val="25000"/>
              </a:spcBef>
              <a:buClr>
                <a:schemeClr val="accent1"/>
              </a:buClr>
              <a:buSzPct val="140000"/>
              <a:tabLst>
                <a:tab pos="8521700" algn="r"/>
              </a:tabLst>
            </a:pPr>
            <a:endParaRPr lang="en-GB" altLang="de-DE" dirty="0">
              <a:solidFill>
                <a:srgbClr val="000000"/>
              </a:solidFill>
              <a:latin typeface="Arial" charset="0"/>
            </a:endParaRPr>
          </a:p>
        </p:txBody>
      </p:sp>
      <p:sp>
        <p:nvSpPr>
          <p:cNvPr id="15" name="Text Placeholder 8"/>
          <p:cNvSpPr>
            <a:spLocks noGrp="1"/>
          </p:cNvSpPr>
          <p:nvPr>
            <p:ph type="body" sz="quarter" idx="21"/>
          </p:nvPr>
        </p:nvSpPr>
        <p:spPr>
          <a:xfrm rot="5400000">
            <a:off x="1043626" y="815337"/>
            <a:ext cx="636898" cy="222885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2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19" name="Content Placeholder 4"/>
          <p:cNvSpPr>
            <a:spLocks noGrp="1"/>
          </p:cNvSpPr>
          <p:nvPr>
            <p:ph sz="quarter" idx="11"/>
          </p:nvPr>
        </p:nvSpPr>
        <p:spPr>
          <a:xfrm>
            <a:off x="275168" y="2382078"/>
            <a:ext cx="2179320" cy="3749040"/>
          </a:xfrm>
          <a:noFill/>
          <a:ln w="6350" cap="flat" cmpd="sng" algn="ctr">
            <a:noFill/>
            <a:prstDash val="solid"/>
            <a:round/>
            <a:headEnd type="none" w="med" len="med"/>
            <a:tailEnd type="none" w="med" len="med"/>
          </a:ln>
        </p:spPr>
        <p:txBody>
          <a:bodyPr wrap="square" lIns="182880" tIns="91440" rIns="182880" bIns="182880">
            <a:noAutofit/>
          </a:bodyPr>
          <a:lstStyle>
            <a:lvl1pPr>
              <a:defRPr sz="1200"/>
            </a:lvl1pPr>
            <a:lvl2pPr>
              <a:defRPr sz="1200"/>
            </a:lvl2pPr>
            <a:lvl3pPr>
              <a:defRPr sz="1100"/>
            </a:lvl3pPr>
            <a:lvl4pPr>
              <a:defRPr sz="1050"/>
            </a:lvl4pPr>
            <a:lvl5pPr>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5" name="Freeform 4"/>
          <p:cNvSpPr>
            <a:spLocks/>
          </p:cNvSpPr>
          <p:nvPr userDrawn="1"/>
        </p:nvSpPr>
        <p:spPr bwMode="auto">
          <a:xfrm>
            <a:off x="7438673" y="2104927"/>
            <a:ext cx="2228850"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eaLnBrk="1" hangingPunct="1">
              <a:lnSpc>
                <a:spcPct val="95000"/>
              </a:lnSpc>
              <a:spcBef>
                <a:spcPct val="25000"/>
              </a:spcBef>
              <a:buClr>
                <a:schemeClr val="accent1"/>
              </a:buClr>
              <a:buSzPct val="140000"/>
              <a:tabLst>
                <a:tab pos="8521700" algn="r"/>
              </a:tabLst>
            </a:pPr>
            <a:endParaRPr lang="en-GB" altLang="de-DE" dirty="0">
              <a:solidFill>
                <a:srgbClr val="000000"/>
              </a:solidFill>
              <a:latin typeface="Arial" charset="0"/>
            </a:endParaRPr>
          </a:p>
        </p:txBody>
      </p:sp>
      <p:sp>
        <p:nvSpPr>
          <p:cNvPr id="46" name="Text Placeholder 8"/>
          <p:cNvSpPr>
            <a:spLocks noGrp="1"/>
          </p:cNvSpPr>
          <p:nvPr>
            <p:ph type="body" sz="quarter" idx="40"/>
          </p:nvPr>
        </p:nvSpPr>
        <p:spPr>
          <a:xfrm rot="5400000">
            <a:off x="8234649" y="815337"/>
            <a:ext cx="636898" cy="222885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2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47" name="Content Placeholder 4"/>
          <p:cNvSpPr>
            <a:spLocks noGrp="1"/>
          </p:cNvSpPr>
          <p:nvPr>
            <p:ph sz="quarter" idx="41"/>
          </p:nvPr>
        </p:nvSpPr>
        <p:spPr>
          <a:xfrm>
            <a:off x="7466190" y="2382078"/>
            <a:ext cx="2179320" cy="3749040"/>
          </a:xfrm>
          <a:noFill/>
          <a:ln w="6350" cap="flat" cmpd="sng" algn="ctr">
            <a:noFill/>
            <a:prstDash val="solid"/>
            <a:round/>
            <a:headEnd type="none" w="med" len="med"/>
            <a:tailEnd type="none" w="med" len="med"/>
          </a:ln>
        </p:spPr>
        <p:txBody>
          <a:bodyPr wrap="square" lIns="182880" tIns="91440" rIns="182880" bIns="182880">
            <a:noAutofit/>
          </a:bodyPr>
          <a:lstStyle>
            <a:lvl1pPr>
              <a:defRPr sz="1200"/>
            </a:lvl1pPr>
            <a:lvl2pPr>
              <a:defRPr sz="1200"/>
            </a:lvl2pPr>
            <a:lvl3pPr>
              <a:defRPr sz="1100"/>
            </a:lvl3pPr>
            <a:lvl4pPr>
              <a:defRPr sz="1050"/>
            </a:lvl4pPr>
            <a:lvl5pPr>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8" name="Freeform 4"/>
          <p:cNvSpPr>
            <a:spLocks/>
          </p:cNvSpPr>
          <p:nvPr userDrawn="1"/>
        </p:nvSpPr>
        <p:spPr bwMode="auto">
          <a:xfrm>
            <a:off x="5041664" y="2104927"/>
            <a:ext cx="2228850"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eaLnBrk="1" hangingPunct="1">
              <a:lnSpc>
                <a:spcPct val="95000"/>
              </a:lnSpc>
              <a:spcBef>
                <a:spcPct val="25000"/>
              </a:spcBef>
              <a:buClr>
                <a:schemeClr val="accent1"/>
              </a:buClr>
              <a:buSzPct val="140000"/>
              <a:tabLst>
                <a:tab pos="8521700" algn="r"/>
              </a:tabLst>
            </a:pPr>
            <a:endParaRPr lang="en-GB" altLang="de-DE" dirty="0">
              <a:solidFill>
                <a:srgbClr val="000000"/>
              </a:solidFill>
              <a:latin typeface="Arial" charset="0"/>
            </a:endParaRPr>
          </a:p>
        </p:txBody>
      </p:sp>
      <p:sp>
        <p:nvSpPr>
          <p:cNvPr id="49" name="Text Placeholder 8"/>
          <p:cNvSpPr>
            <a:spLocks noGrp="1"/>
          </p:cNvSpPr>
          <p:nvPr>
            <p:ph type="body" sz="quarter" idx="42"/>
          </p:nvPr>
        </p:nvSpPr>
        <p:spPr>
          <a:xfrm rot="5400000">
            <a:off x="5837640" y="815337"/>
            <a:ext cx="636898" cy="222885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2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50" name="Content Placeholder 4"/>
          <p:cNvSpPr>
            <a:spLocks noGrp="1"/>
          </p:cNvSpPr>
          <p:nvPr>
            <p:ph sz="quarter" idx="43"/>
          </p:nvPr>
        </p:nvSpPr>
        <p:spPr>
          <a:xfrm>
            <a:off x="5069182" y="2382078"/>
            <a:ext cx="2179320" cy="3749040"/>
          </a:xfrm>
          <a:noFill/>
          <a:ln w="6350" cap="flat" cmpd="sng" algn="ctr">
            <a:noFill/>
            <a:prstDash val="solid"/>
            <a:round/>
            <a:headEnd type="none" w="med" len="med"/>
            <a:tailEnd type="none" w="med" len="med"/>
          </a:ln>
        </p:spPr>
        <p:txBody>
          <a:bodyPr wrap="square" lIns="182880" tIns="91440" rIns="182880" bIns="182880">
            <a:noAutofit/>
          </a:bodyPr>
          <a:lstStyle>
            <a:lvl1pPr>
              <a:defRPr sz="1200"/>
            </a:lvl1pPr>
            <a:lvl2pPr>
              <a:defRPr sz="1200"/>
            </a:lvl2pPr>
            <a:lvl3pPr>
              <a:defRPr sz="1100"/>
            </a:lvl3pPr>
            <a:lvl4pPr>
              <a:defRPr sz="1050"/>
            </a:lvl4pPr>
            <a:lvl5pPr>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1" name="Freeform 4"/>
          <p:cNvSpPr>
            <a:spLocks/>
          </p:cNvSpPr>
          <p:nvPr userDrawn="1"/>
        </p:nvSpPr>
        <p:spPr bwMode="auto">
          <a:xfrm>
            <a:off x="2644657" y="2104927"/>
            <a:ext cx="2228850"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eaLnBrk="1" hangingPunct="1">
              <a:lnSpc>
                <a:spcPct val="95000"/>
              </a:lnSpc>
              <a:spcBef>
                <a:spcPct val="25000"/>
              </a:spcBef>
              <a:buClr>
                <a:schemeClr val="accent1"/>
              </a:buClr>
              <a:buSzPct val="140000"/>
              <a:tabLst>
                <a:tab pos="8521700" algn="r"/>
              </a:tabLst>
            </a:pPr>
            <a:endParaRPr lang="en-GB" altLang="de-DE" dirty="0">
              <a:solidFill>
                <a:srgbClr val="000000"/>
              </a:solidFill>
              <a:latin typeface="Arial" charset="0"/>
            </a:endParaRPr>
          </a:p>
        </p:txBody>
      </p:sp>
      <p:sp>
        <p:nvSpPr>
          <p:cNvPr id="52" name="Text Placeholder 8"/>
          <p:cNvSpPr>
            <a:spLocks noGrp="1"/>
          </p:cNvSpPr>
          <p:nvPr>
            <p:ph type="body" sz="quarter" idx="44"/>
          </p:nvPr>
        </p:nvSpPr>
        <p:spPr>
          <a:xfrm rot="5400000">
            <a:off x="3440633" y="815337"/>
            <a:ext cx="636898" cy="222885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2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53" name="Content Placeholder 4"/>
          <p:cNvSpPr>
            <a:spLocks noGrp="1"/>
          </p:cNvSpPr>
          <p:nvPr>
            <p:ph sz="quarter" idx="45"/>
          </p:nvPr>
        </p:nvSpPr>
        <p:spPr>
          <a:xfrm>
            <a:off x="2672175" y="2382078"/>
            <a:ext cx="2179320" cy="3749040"/>
          </a:xfrm>
          <a:noFill/>
          <a:ln w="6350" cap="flat" cmpd="sng" algn="ctr">
            <a:noFill/>
            <a:prstDash val="solid"/>
            <a:round/>
            <a:headEnd type="none" w="med" len="med"/>
            <a:tailEnd type="none" w="med" len="med"/>
          </a:ln>
        </p:spPr>
        <p:txBody>
          <a:bodyPr wrap="square" lIns="182880" tIns="91440" rIns="182880" bIns="182880">
            <a:noAutofit/>
          </a:bodyPr>
          <a:lstStyle>
            <a:lvl1pPr>
              <a:defRPr sz="1200"/>
            </a:lvl1pPr>
            <a:lvl2pPr>
              <a:defRPr sz="1200"/>
            </a:lvl2pPr>
            <a:lvl3pPr>
              <a:defRPr sz="1100"/>
            </a:lvl3pPr>
            <a:lvl4pPr>
              <a:defRPr sz="1050"/>
            </a:lvl4pPr>
            <a:lvl5pPr>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G Blank Layout">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CG Pro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6" name="Text Placeholder 13"/>
          <p:cNvSpPr>
            <a:spLocks noGrp="1"/>
          </p:cNvSpPr>
          <p:nvPr>
            <p:ph type="body" sz="quarter" idx="20"/>
          </p:nvPr>
        </p:nvSpPr>
        <p:spPr>
          <a:xfrm>
            <a:off x="247651" y="2133601"/>
            <a:ext cx="2962627" cy="4041775"/>
          </a:xfrm>
          <a:solidFill>
            <a:schemeClr val="bg1"/>
          </a:solidFill>
          <a:ln w="12700">
            <a:solidFill>
              <a:schemeClr val="tx1"/>
            </a:solidFill>
          </a:ln>
        </p:spPr>
        <p:txBody>
          <a:bodyPr lIns="182880" tIns="137160" rIns="182880" bIns="137160" anchor="t"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Footer Placeholder 16"/>
          <p:cNvSpPr>
            <a:spLocks noGrp="1"/>
          </p:cNvSpPr>
          <p:nvPr>
            <p:ph type="ftr" sz="quarter" idx="31"/>
          </p:nvPr>
        </p:nvSpPr>
        <p:spPr/>
        <p:txBody>
          <a:bodyPr/>
          <a:lstStyle/>
          <a:p>
            <a:endParaRPr lang="en-US" dirty="0"/>
          </a:p>
        </p:txBody>
      </p:sp>
      <p:sp>
        <p:nvSpPr>
          <p:cNvPr id="14" name="Text Placeholder 12"/>
          <p:cNvSpPr>
            <a:spLocks noGrp="1"/>
          </p:cNvSpPr>
          <p:nvPr>
            <p:ph type="body" sz="quarter" idx="12" hasCustomPrompt="1"/>
          </p:nvPr>
        </p:nvSpPr>
        <p:spPr>
          <a:xfrm>
            <a:off x="247650" y="1603375"/>
            <a:ext cx="3120390" cy="457200"/>
          </a:xfrm>
          <a:prstGeom prst="homePlate">
            <a:avLst>
              <a:gd name="adj" fmla="val 33316"/>
            </a:avLst>
          </a:prstGeom>
          <a:solidFill>
            <a:schemeClr val="tx1"/>
          </a:solidFill>
          <a:ln w="12700">
            <a:solidFill>
              <a:schemeClr val="tx1"/>
            </a:solidFill>
          </a:ln>
        </p:spPr>
        <p:txBody>
          <a:bodyPr lIns="137160" tIns="137160" rIns="274320" bIns="137160" anchor="ctr"/>
          <a:lstStyle>
            <a:lvl1pPr marL="0" indent="0" algn="l">
              <a:buNone/>
              <a:defRPr sz="1200" b="1" cap="all" baseline="0">
                <a:solidFill>
                  <a:schemeClr val="bg1"/>
                </a:solidFill>
                <a:latin typeface="Arial"/>
                <a:cs typeface="Arial"/>
              </a:defRPr>
            </a:lvl1pPr>
            <a:lvl2pPr marL="341313" indent="-169863">
              <a:defRPr sz="1200"/>
            </a:lvl2pPr>
            <a:lvl3pPr marL="512763" indent="-171450">
              <a:defRPr sz="1200"/>
            </a:lvl3pPr>
            <a:lvl4pPr marL="682625" indent="-169863">
              <a:defRPr sz="1200"/>
            </a:lvl4pPr>
            <a:lvl5pPr marL="854075" indent="-171450">
              <a:defRPr sz="1200"/>
            </a:lvl5pPr>
          </a:lstStyle>
          <a:p>
            <a:pPr lvl="0"/>
            <a:r>
              <a:rPr lang="en-US" dirty="0" smtClean="0"/>
              <a:t>Enter Phase</a:t>
            </a:r>
            <a:endParaRPr lang="en-US" dirty="0"/>
          </a:p>
        </p:txBody>
      </p:sp>
      <p:sp>
        <p:nvSpPr>
          <p:cNvPr id="15" name="Text Placeholder 13"/>
          <p:cNvSpPr>
            <a:spLocks noGrp="1"/>
          </p:cNvSpPr>
          <p:nvPr>
            <p:ph type="body" sz="quarter" idx="17" hasCustomPrompt="1"/>
          </p:nvPr>
        </p:nvSpPr>
        <p:spPr>
          <a:xfrm>
            <a:off x="3392805" y="1603376"/>
            <a:ext cx="3120390" cy="461963"/>
          </a:xfrm>
          <a:prstGeom prst="chevron">
            <a:avLst>
              <a:gd name="adj" fmla="val 34831"/>
            </a:avLst>
          </a:prstGeom>
          <a:solidFill>
            <a:srgbClr val="000000"/>
          </a:solidFill>
          <a:ln w="12700">
            <a:solidFill>
              <a:schemeClr val="tx1"/>
            </a:solidFill>
          </a:ln>
        </p:spPr>
        <p:txBody>
          <a:bodyPr lIns="91440" rIns="91440" anchor="ctr"/>
          <a:lstStyle>
            <a:lvl1pPr>
              <a:buNone/>
              <a:defRPr sz="1200" b="1" cap="all" baseline="0">
                <a:solidFill>
                  <a:schemeClr val="bg1"/>
                </a:solidFill>
                <a:latin typeface="Arial"/>
                <a:cs typeface="Arial"/>
              </a:defRPr>
            </a:lvl1pPr>
          </a:lstStyle>
          <a:p>
            <a:r>
              <a:rPr lang="en-US" dirty="0" smtClean="0"/>
              <a:t>Enter Phase</a:t>
            </a:r>
          </a:p>
        </p:txBody>
      </p:sp>
      <p:sp>
        <p:nvSpPr>
          <p:cNvPr id="23" name="Text Placeholder 13"/>
          <p:cNvSpPr>
            <a:spLocks noGrp="1"/>
          </p:cNvSpPr>
          <p:nvPr>
            <p:ph type="body" sz="quarter" idx="29" hasCustomPrompt="1"/>
          </p:nvPr>
        </p:nvSpPr>
        <p:spPr>
          <a:xfrm>
            <a:off x="6537960" y="1603376"/>
            <a:ext cx="3120390" cy="461963"/>
          </a:xfrm>
          <a:prstGeom prst="chevron">
            <a:avLst>
              <a:gd name="adj" fmla="val 34831"/>
            </a:avLst>
          </a:prstGeom>
          <a:solidFill>
            <a:srgbClr val="000000"/>
          </a:solidFill>
          <a:ln w="12700">
            <a:solidFill>
              <a:schemeClr val="tx1"/>
            </a:solidFill>
          </a:ln>
        </p:spPr>
        <p:txBody>
          <a:bodyPr lIns="91440" rIns="91440" anchor="ctr"/>
          <a:lstStyle>
            <a:lvl1pPr>
              <a:buNone/>
              <a:defRPr sz="1200" b="1" cap="all" baseline="0">
                <a:solidFill>
                  <a:schemeClr val="bg1"/>
                </a:solidFill>
                <a:latin typeface="Arial"/>
                <a:cs typeface="Arial"/>
              </a:defRPr>
            </a:lvl1pPr>
          </a:lstStyle>
          <a:p>
            <a:r>
              <a:rPr lang="en-US" dirty="0" smtClean="0"/>
              <a:t>Enter Phase</a:t>
            </a:r>
          </a:p>
        </p:txBody>
      </p:sp>
      <p:sp>
        <p:nvSpPr>
          <p:cNvPr id="27" name="Text Placeholder 13"/>
          <p:cNvSpPr>
            <a:spLocks noGrp="1"/>
          </p:cNvSpPr>
          <p:nvPr>
            <p:ph type="body" sz="quarter" idx="32"/>
          </p:nvPr>
        </p:nvSpPr>
        <p:spPr>
          <a:xfrm>
            <a:off x="3384551" y="2133601"/>
            <a:ext cx="2962627" cy="4041775"/>
          </a:xfrm>
          <a:solidFill>
            <a:schemeClr val="bg1"/>
          </a:solidFill>
          <a:ln w="12700">
            <a:solidFill>
              <a:schemeClr val="tx1"/>
            </a:solidFill>
          </a:ln>
        </p:spPr>
        <p:txBody>
          <a:bodyPr lIns="182880" tIns="137160" rIns="182880" bIns="137160" anchor="t"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8" name="Text Placeholder 13"/>
          <p:cNvSpPr>
            <a:spLocks noGrp="1"/>
          </p:cNvSpPr>
          <p:nvPr>
            <p:ph type="body" sz="quarter" idx="33"/>
          </p:nvPr>
        </p:nvSpPr>
        <p:spPr>
          <a:xfrm>
            <a:off x="6521451" y="2133601"/>
            <a:ext cx="2962627" cy="4041775"/>
          </a:xfrm>
          <a:solidFill>
            <a:schemeClr val="bg1"/>
          </a:solidFill>
          <a:ln w="12700">
            <a:solidFill>
              <a:schemeClr val="tx1"/>
            </a:solidFill>
          </a:ln>
        </p:spPr>
        <p:txBody>
          <a:bodyPr lIns="182880" tIns="137160" rIns="182880" bIns="137160" anchor="t"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G Targe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6" name="Text Placeholder 13"/>
          <p:cNvSpPr>
            <a:spLocks noGrp="1"/>
          </p:cNvSpPr>
          <p:nvPr>
            <p:ph type="body" sz="quarter" idx="20"/>
          </p:nvPr>
        </p:nvSpPr>
        <p:spPr>
          <a:xfrm>
            <a:off x="7446699" y="1600199"/>
            <a:ext cx="2209933" cy="4575175"/>
          </a:xfrm>
          <a:solidFill>
            <a:schemeClr val="bg1"/>
          </a:solidFill>
          <a:ln w="12700">
            <a:solidFill>
              <a:schemeClr val="tx1"/>
            </a:solidFill>
          </a:ln>
        </p:spPr>
        <p:txBody>
          <a:bodyPr lIns="182880" tIns="91440" rIns="182880" bIns="137160" anchor="t" anchorCtr="0">
            <a:noAutofit/>
          </a:bodyPr>
          <a:lstStyle>
            <a:lvl1pPr>
              <a:defRPr sz="1200"/>
            </a:lvl1pPr>
            <a:lvl2pPr marL="225425" indent="-225425">
              <a:tabLst>
                <a:tab pos="225425" algn="l"/>
              </a:tabLst>
              <a:defRPr sz="1200"/>
            </a:lvl2pPr>
            <a:lvl3pPr marL="342900" indent="-114300">
              <a:defRPr sz="1100"/>
            </a:lvl3pPr>
            <a:lvl4pPr marL="457200" indent="-114300">
              <a:defRPr sz="1100"/>
            </a:lvl4pPr>
            <a:lvl5pPr marL="571500" indent="-114300">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Footer Placeholder 16"/>
          <p:cNvSpPr>
            <a:spLocks noGrp="1"/>
          </p:cNvSpPr>
          <p:nvPr>
            <p:ph type="ftr" sz="quarter" idx="31"/>
          </p:nvPr>
        </p:nvSpPr>
        <p:spPr/>
        <p:txBody>
          <a:bodyPr/>
          <a:lstStyle/>
          <a:p>
            <a:endParaRPr lang="en-US" dirty="0"/>
          </a:p>
        </p:txBody>
      </p:sp>
      <p:sp>
        <p:nvSpPr>
          <p:cNvPr id="14" name="Text Placeholder 5"/>
          <p:cNvSpPr>
            <a:spLocks noGrp="1"/>
          </p:cNvSpPr>
          <p:nvPr>
            <p:ph type="body" sz="quarter" idx="21" hasCustomPrompt="1"/>
          </p:nvPr>
        </p:nvSpPr>
        <p:spPr>
          <a:xfrm>
            <a:off x="247650" y="1597025"/>
            <a:ext cx="1733550" cy="1417320"/>
          </a:xfrm>
          <a:prstGeom prst="rect">
            <a:avLst/>
          </a:prstGeom>
          <a:solidFill>
            <a:schemeClr val="tx1"/>
          </a:solidFill>
          <a:ln w="12700">
            <a:solidFill>
              <a:schemeClr val="tx1"/>
            </a:solidFill>
          </a:ln>
        </p:spPr>
        <p:txBody>
          <a:bodyPr lIns="182880" rIns="91440" anchor="ctr">
            <a:noAutofit/>
          </a:bodyPr>
          <a:lstStyle>
            <a:lvl1pPr marL="118872" marR="0" indent="-118872" algn="l" defTabSz="914400" rtl="0" eaLnBrk="1" fontAlgn="auto" latinLnBrk="0" hangingPunct="1">
              <a:lnSpc>
                <a:spcPct val="100000"/>
              </a:lnSpc>
              <a:spcBef>
                <a:spcPct val="20000"/>
              </a:spcBef>
              <a:spcAft>
                <a:spcPts val="0"/>
              </a:spcAft>
              <a:buClr>
                <a:srgbClr val="C0C0C0"/>
              </a:buClr>
              <a:buSzTx/>
              <a:buFont typeface="Wingdings 2" pitchFamily="18" charset="2"/>
              <a:buNone/>
              <a:tabLst/>
              <a:defRPr sz="1200" b="1" baseline="0">
                <a:solidFill>
                  <a:schemeClr val="bg1"/>
                </a:solidFill>
                <a:latin typeface="Arial"/>
                <a:cs typeface="Arial"/>
              </a:defRPr>
            </a:lvl1pPr>
            <a:lvl2pPr marL="117475" indent="0">
              <a:buFontTx/>
              <a:buNone/>
              <a:defRPr sz="1000"/>
            </a:lvl2pPr>
          </a:lstStyle>
          <a:p>
            <a:pPr lvl="0"/>
            <a:r>
              <a:rPr lang="en-US" dirty="0" smtClean="0"/>
              <a:t>Click to Type</a:t>
            </a:r>
          </a:p>
        </p:txBody>
      </p:sp>
      <p:sp>
        <p:nvSpPr>
          <p:cNvPr id="24" name="Text Placeholder 5"/>
          <p:cNvSpPr>
            <a:spLocks noGrp="1"/>
          </p:cNvSpPr>
          <p:nvPr>
            <p:ph type="body" sz="quarter" idx="32" hasCustomPrompt="1"/>
          </p:nvPr>
        </p:nvSpPr>
        <p:spPr>
          <a:xfrm>
            <a:off x="247650" y="3177646"/>
            <a:ext cx="1733550" cy="1417320"/>
          </a:xfrm>
          <a:prstGeom prst="rect">
            <a:avLst/>
          </a:prstGeom>
          <a:solidFill>
            <a:schemeClr val="tx1"/>
          </a:solidFill>
          <a:ln w="12700">
            <a:solidFill>
              <a:schemeClr val="tx1"/>
            </a:solidFill>
          </a:ln>
        </p:spPr>
        <p:txBody>
          <a:bodyPr lIns="182880" rIns="91440" anchor="ctr">
            <a:noAutofit/>
          </a:bodyPr>
          <a:lstStyle>
            <a:lvl1pPr marL="118872" marR="0" indent="-118872" algn="l" defTabSz="914400" rtl="0" eaLnBrk="1" fontAlgn="auto" latinLnBrk="0" hangingPunct="1">
              <a:lnSpc>
                <a:spcPct val="100000"/>
              </a:lnSpc>
              <a:spcBef>
                <a:spcPct val="20000"/>
              </a:spcBef>
              <a:spcAft>
                <a:spcPts val="0"/>
              </a:spcAft>
              <a:buClr>
                <a:srgbClr val="C0C0C0"/>
              </a:buClr>
              <a:buSzTx/>
              <a:buFont typeface="Wingdings 2" pitchFamily="18" charset="2"/>
              <a:buNone/>
              <a:tabLst/>
              <a:defRPr sz="1200" b="1" baseline="0">
                <a:solidFill>
                  <a:schemeClr val="bg1"/>
                </a:solidFill>
                <a:latin typeface="Arial"/>
                <a:cs typeface="Arial"/>
              </a:defRPr>
            </a:lvl1pPr>
            <a:lvl2pPr marL="117475" indent="0">
              <a:buFontTx/>
              <a:buNone/>
              <a:defRPr sz="1000"/>
            </a:lvl2pPr>
          </a:lstStyle>
          <a:p>
            <a:pPr lvl="0"/>
            <a:r>
              <a:rPr lang="en-US" dirty="0" smtClean="0"/>
              <a:t>Click to Type</a:t>
            </a:r>
          </a:p>
        </p:txBody>
      </p:sp>
      <p:sp>
        <p:nvSpPr>
          <p:cNvPr id="26" name="Text Placeholder 5"/>
          <p:cNvSpPr>
            <a:spLocks noGrp="1"/>
          </p:cNvSpPr>
          <p:nvPr>
            <p:ph type="body" sz="quarter" idx="33" hasCustomPrompt="1"/>
          </p:nvPr>
        </p:nvSpPr>
        <p:spPr>
          <a:xfrm>
            <a:off x="247650" y="4758267"/>
            <a:ext cx="1733550" cy="1417320"/>
          </a:xfrm>
          <a:prstGeom prst="rect">
            <a:avLst/>
          </a:prstGeom>
          <a:solidFill>
            <a:schemeClr val="tx1"/>
          </a:solidFill>
          <a:ln w="12700">
            <a:solidFill>
              <a:schemeClr val="tx1"/>
            </a:solidFill>
          </a:ln>
        </p:spPr>
        <p:txBody>
          <a:bodyPr lIns="182880" rIns="91440" anchor="ctr">
            <a:noAutofit/>
          </a:bodyPr>
          <a:lstStyle>
            <a:lvl1pPr marL="118872" marR="0" indent="-118872" algn="l" defTabSz="914400" rtl="0" eaLnBrk="1" fontAlgn="auto" latinLnBrk="0" hangingPunct="1">
              <a:lnSpc>
                <a:spcPct val="100000"/>
              </a:lnSpc>
              <a:spcBef>
                <a:spcPct val="20000"/>
              </a:spcBef>
              <a:spcAft>
                <a:spcPts val="0"/>
              </a:spcAft>
              <a:buClr>
                <a:srgbClr val="C0C0C0"/>
              </a:buClr>
              <a:buSzTx/>
              <a:buFont typeface="Wingdings 2" pitchFamily="18" charset="2"/>
              <a:buNone/>
              <a:tabLst/>
              <a:defRPr sz="1200" b="1" baseline="0">
                <a:solidFill>
                  <a:schemeClr val="bg1"/>
                </a:solidFill>
                <a:latin typeface="Arial"/>
                <a:cs typeface="Arial"/>
              </a:defRPr>
            </a:lvl1pPr>
            <a:lvl2pPr marL="117475" indent="0">
              <a:buFontTx/>
              <a:buNone/>
              <a:defRPr sz="1000"/>
            </a:lvl2pPr>
          </a:lstStyle>
          <a:p>
            <a:pPr lvl="0"/>
            <a:r>
              <a:rPr lang="en-US" dirty="0" smtClean="0"/>
              <a:t>Click to Type</a:t>
            </a:r>
          </a:p>
        </p:txBody>
      </p:sp>
      <p:sp>
        <p:nvSpPr>
          <p:cNvPr id="32" name="Text Placeholder 5"/>
          <p:cNvSpPr>
            <a:spLocks noGrp="1"/>
          </p:cNvSpPr>
          <p:nvPr>
            <p:ph type="body" sz="quarter" idx="30" hasCustomPrompt="1"/>
          </p:nvPr>
        </p:nvSpPr>
        <p:spPr>
          <a:xfrm>
            <a:off x="1981199" y="1597025"/>
            <a:ext cx="5448300" cy="1417320"/>
          </a:xfrm>
          <a:prstGeom prst="homePlate">
            <a:avLst>
              <a:gd name="adj" fmla="val 25111"/>
            </a:avLst>
          </a:prstGeom>
          <a:solidFill>
            <a:schemeClr val="bg1"/>
          </a:solidFill>
          <a:ln w="12700">
            <a:solidFill>
              <a:schemeClr val="tx1"/>
            </a:solidFill>
          </a:ln>
        </p:spPr>
        <p:txBody>
          <a:bodyPr lIns="182880" rIns="457200" bIns="91440" anchor="ctr">
            <a:noAutofit/>
          </a:bodyPr>
          <a:lstStyle>
            <a:lvl1pPr marL="164592" marR="0" indent="-164592" algn="l" defTabSz="914400" rtl="0" eaLnBrk="1" fontAlgn="auto" latinLnBrk="0" hangingPunct="1">
              <a:lnSpc>
                <a:spcPct val="100000"/>
              </a:lnSpc>
              <a:spcBef>
                <a:spcPts val="0"/>
              </a:spcBef>
              <a:spcAft>
                <a:spcPts val="600"/>
              </a:spcAft>
              <a:buClr>
                <a:schemeClr val="accent1"/>
              </a:buClr>
              <a:buSzTx/>
              <a:buFont typeface="Wingdings 2" pitchFamily="18" charset="2"/>
              <a:buNone/>
              <a:tabLst/>
              <a:defRPr sz="1200" baseline="0"/>
            </a:lvl1pPr>
            <a:lvl2pPr marL="228600" indent="-228600">
              <a:spcBef>
                <a:spcPts val="0"/>
              </a:spcBef>
              <a:spcAft>
                <a:spcPts val="600"/>
              </a:spcAft>
              <a:buClrTx/>
              <a:buFont typeface="Lucida Grande"/>
              <a:buChar char="—"/>
              <a:tabLst/>
              <a:defRPr sz="1200" baseline="0"/>
            </a:lvl2pPr>
            <a:lvl3pPr marL="347663" indent="-119063">
              <a:spcBef>
                <a:spcPts val="0"/>
              </a:spcBef>
              <a:spcAft>
                <a:spcPts val="600"/>
              </a:spcAft>
              <a:buClrTx/>
              <a:buFont typeface="Arial"/>
              <a:buChar char="•"/>
              <a:defRPr sz="1200" baseline="0"/>
            </a:lvl3pPr>
            <a:lvl4pPr marL="603504" indent="-164592">
              <a:buClr>
                <a:srgbClr val="B01C2E"/>
              </a:buClr>
              <a:buFont typeface="Arial" pitchFamily="34" charset="0"/>
              <a:buChar char="–"/>
              <a:defRPr sz="1200"/>
            </a:lvl4pPr>
            <a:lvl5pPr marL="768096" indent="-164592">
              <a:buClr>
                <a:srgbClr val="B01C2E"/>
              </a:buClr>
              <a:buFont typeface="Arial" pitchFamily="34" charset="0"/>
              <a:buChar char="–"/>
              <a:defRPr sz="1200"/>
            </a:lvl5pPr>
            <a:lvl6pPr marL="914400" indent="-164592">
              <a:buClr>
                <a:srgbClr val="B01C2E"/>
              </a:buClr>
              <a:buFont typeface="Arial" pitchFamily="34" charset="0"/>
              <a:buChar char="–"/>
              <a:defRPr sz="1200"/>
            </a:lvl6pPr>
          </a:lstStyle>
          <a:p>
            <a:pPr lvl="0"/>
            <a:r>
              <a:rPr lang="en-US" dirty="0" smtClean="0"/>
              <a:t>Level 1</a:t>
            </a:r>
          </a:p>
          <a:p>
            <a:pPr lvl="1"/>
            <a:r>
              <a:rPr lang="en-US" sz="1200" dirty="0" smtClean="0"/>
              <a:t>Level 2</a:t>
            </a:r>
          </a:p>
          <a:p>
            <a:pPr lvl="2"/>
            <a:r>
              <a:rPr lang="en-US" sz="1200" dirty="0" smtClean="0"/>
              <a:t>Level 3</a:t>
            </a:r>
          </a:p>
        </p:txBody>
      </p:sp>
      <p:sp>
        <p:nvSpPr>
          <p:cNvPr id="33" name="Text Placeholder 5"/>
          <p:cNvSpPr>
            <a:spLocks noGrp="1"/>
          </p:cNvSpPr>
          <p:nvPr>
            <p:ph type="body" sz="quarter" idx="34" hasCustomPrompt="1"/>
          </p:nvPr>
        </p:nvSpPr>
        <p:spPr>
          <a:xfrm>
            <a:off x="1981199" y="3177646"/>
            <a:ext cx="5448300" cy="1417320"/>
          </a:xfrm>
          <a:prstGeom prst="homePlate">
            <a:avLst>
              <a:gd name="adj" fmla="val 25111"/>
            </a:avLst>
          </a:prstGeom>
          <a:solidFill>
            <a:schemeClr val="bg1"/>
          </a:solidFill>
          <a:ln w="12700">
            <a:solidFill>
              <a:schemeClr val="tx1"/>
            </a:solidFill>
          </a:ln>
        </p:spPr>
        <p:txBody>
          <a:bodyPr lIns="182880" rIns="457200" bIns="91440" anchor="ctr">
            <a:noAutofit/>
          </a:bodyPr>
          <a:lstStyle>
            <a:lvl1pPr marL="164592" marR="0" indent="-164592" algn="l" defTabSz="914400" rtl="0" eaLnBrk="1" fontAlgn="auto" latinLnBrk="0" hangingPunct="1">
              <a:lnSpc>
                <a:spcPct val="100000"/>
              </a:lnSpc>
              <a:spcBef>
                <a:spcPts val="0"/>
              </a:spcBef>
              <a:spcAft>
                <a:spcPts val="600"/>
              </a:spcAft>
              <a:buClr>
                <a:schemeClr val="accent1"/>
              </a:buClr>
              <a:buSzTx/>
              <a:buFont typeface="Wingdings 2" pitchFamily="18" charset="2"/>
              <a:buNone/>
              <a:tabLst/>
              <a:defRPr sz="1200" baseline="0"/>
            </a:lvl1pPr>
            <a:lvl2pPr marL="228600" indent="-228600">
              <a:spcBef>
                <a:spcPts val="0"/>
              </a:spcBef>
              <a:spcAft>
                <a:spcPts val="600"/>
              </a:spcAft>
              <a:buClrTx/>
              <a:buFont typeface="Lucida Grande"/>
              <a:buChar char="—"/>
              <a:tabLst/>
              <a:defRPr sz="1200" baseline="0"/>
            </a:lvl2pPr>
            <a:lvl3pPr marL="347663" indent="-119063">
              <a:spcBef>
                <a:spcPts val="0"/>
              </a:spcBef>
              <a:spcAft>
                <a:spcPts val="600"/>
              </a:spcAft>
              <a:buClrTx/>
              <a:buFont typeface="Arial"/>
              <a:buChar char="•"/>
              <a:defRPr sz="1200" baseline="0"/>
            </a:lvl3pPr>
            <a:lvl4pPr marL="603504" indent="-164592">
              <a:buClr>
                <a:srgbClr val="B01C2E"/>
              </a:buClr>
              <a:buFont typeface="Arial" pitchFamily="34" charset="0"/>
              <a:buChar char="–"/>
              <a:defRPr sz="1200"/>
            </a:lvl4pPr>
            <a:lvl5pPr marL="768096" indent="-164592">
              <a:buClr>
                <a:srgbClr val="B01C2E"/>
              </a:buClr>
              <a:buFont typeface="Arial" pitchFamily="34" charset="0"/>
              <a:buChar char="–"/>
              <a:defRPr sz="1200"/>
            </a:lvl5pPr>
            <a:lvl6pPr marL="914400" indent="-164592">
              <a:buClr>
                <a:srgbClr val="B01C2E"/>
              </a:buClr>
              <a:buFont typeface="Arial" pitchFamily="34" charset="0"/>
              <a:buChar char="–"/>
              <a:defRPr sz="1200"/>
            </a:lvl6pPr>
          </a:lstStyle>
          <a:p>
            <a:pPr lvl="0"/>
            <a:r>
              <a:rPr lang="en-US" dirty="0" smtClean="0"/>
              <a:t>Level 1</a:t>
            </a:r>
          </a:p>
          <a:p>
            <a:pPr lvl="1"/>
            <a:r>
              <a:rPr lang="en-US" sz="1200" dirty="0" smtClean="0"/>
              <a:t>Level 2</a:t>
            </a:r>
          </a:p>
          <a:p>
            <a:pPr lvl="2"/>
            <a:r>
              <a:rPr lang="en-US" sz="1200" dirty="0" smtClean="0"/>
              <a:t>Level 3</a:t>
            </a:r>
          </a:p>
        </p:txBody>
      </p:sp>
      <p:sp>
        <p:nvSpPr>
          <p:cNvPr id="34" name="Text Placeholder 5"/>
          <p:cNvSpPr>
            <a:spLocks noGrp="1"/>
          </p:cNvSpPr>
          <p:nvPr>
            <p:ph type="body" sz="quarter" idx="35" hasCustomPrompt="1"/>
          </p:nvPr>
        </p:nvSpPr>
        <p:spPr>
          <a:xfrm>
            <a:off x="1981199" y="4758267"/>
            <a:ext cx="5448300" cy="1417320"/>
          </a:xfrm>
          <a:prstGeom prst="homePlate">
            <a:avLst>
              <a:gd name="adj" fmla="val 25111"/>
            </a:avLst>
          </a:prstGeom>
          <a:solidFill>
            <a:schemeClr val="bg1"/>
          </a:solidFill>
          <a:ln w="12700">
            <a:solidFill>
              <a:schemeClr val="tx1"/>
            </a:solidFill>
          </a:ln>
        </p:spPr>
        <p:txBody>
          <a:bodyPr lIns="182880" rIns="457200" bIns="91440" anchor="ctr">
            <a:noAutofit/>
          </a:bodyPr>
          <a:lstStyle>
            <a:lvl1pPr marL="164592" marR="0" indent="-164592" algn="l" defTabSz="914400" rtl="0" eaLnBrk="1" fontAlgn="auto" latinLnBrk="0" hangingPunct="1">
              <a:lnSpc>
                <a:spcPct val="100000"/>
              </a:lnSpc>
              <a:spcBef>
                <a:spcPts val="0"/>
              </a:spcBef>
              <a:spcAft>
                <a:spcPts val="600"/>
              </a:spcAft>
              <a:buClr>
                <a:schemeClr val="accent1"/>
              </a:buClr>
              <a:buSzTx/>
              <a:buFont typeface="Wingdings 2" pitchFamily="18" charset="2"/>
              <a:buNone/>
              <a:tabLst/>
              <a:defRPr sz="1200" baseline="0"/>
            </a:lvl1pPr>
            <a:lvl2pPr marL="228600" indent="-228600">
              <a:spcBef>
                <a:spcPts val="0"/>
              </a:spcBef>
              <a:spcAft>
                <a:spcPts val="600"/>
              </a:spcAft>
              <a:buClrTx/>
              <a:buFont typeface="Lucida Grande"/>
              <a:buChar char="—"/>
              <a:tabLst/>
              <a:defRPr sz="1200" baseline="0"/>
            </a:lvl2pPr>
            <a:lvl3pPr marL="347663" indent="-119063">
              <a:spcBef>
                <a:spcPts val="0"/>
              </a:spcBef>
              <a:spcAft>
                <a:spcPts val="600"/>
              </a:spcAft>
              <a:buClrTx/>
              <a:buFont typeface="Arial"/>
              <a:buChar char="•"/>
              <a:defRPr sz="1200" baseline="0"/>
            </a:lvl3pPr>
            <a:lvl4pPr marL="603504" indent="-164592">
              <a:buClr>
                <a:srgbClr val="B01C2E"/>
              </a:buClr>
              <a:buFont typeface="Arial" pitchFamily="34" charset="0"/>
              <a:buChar char="–"/>
              <a:defRPr sz="1200"/>
            </a:lvl4pPr>
            <a:lvl5pPr marL="768096" indent="-164592">
              <a:buClr>
                <a:srgbClr val="B01C2E"/>
              </a:buClr>
              <a:buFont typeface="Arial" pitchFamily="34" charset="0"/>
              <a:buChar char="–"/>
              <a:defRPr sz="1200"/>
            </a:lvl5pPr>
            <a:lvl6pPr marL="914400" indent="-164592">
              <a:buClr>
                <a:srgbClr val="B01C2E"/>
              </a:buClr>
              <a:buFont typeface="Arial" pitchFamily="34" charset="0"/>
              <a:buChar char="–"/>
              <a:defRPr sz="1200"/>
            </a:lvl6pPr>
          </a:lstStyle>
          <a:p>
            <a:pPr lvl="0"/>
            <a:r>
              <a:rPr lang="en-US" dirty="0" smtClean="0"/>
              <a:t>Level 1</a:t>
            </a:r>
          </a:p>
          <a:p>
            <a:pPr lvl="1"/>
            <a:r>
              <a:rPr lang="en-US" sz="1200" dirty="0" smtClean="0"/>
              <a:t>Level 2</a:t>
            </a:r>
          </a:p>
          <a:p>
            <a:pPr lvl="2"/>
            <a:r>
              <a:rPr lang="en-US" sz="1200" dirty="0" smtClean="0"/>
              <a:t>Level 3</a:t>
            </a:r>
          </a:p>
        </p:txBody>
      </p:sp>
    </p:spTree>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G Text blocks - Two palettes moving forward">
    <p:spTree>
      <p:nvGrpSpPr>
        <p:cNvPr id="1" name=""/>
        <p:cNvGrpSpPr/>
        <p:nvPr/>
      </p:nvGrpSpPr>
      <p:grpSpPr>
        <a:xfrm>
          <a:off x="0" y="0"/>
          <a:ext cx="0" cy="0"/>
          <a:chOff x="0" y="0"/>
          <a:chExt cx="0" cy="0"/>
        </a:xfrm>
      </p:grpSpPr>
      <p:sp>
        <p:nvSpPr>
          <p:cNvPr id="13" name="Right Arrow 12"/>
          <p:cNvSpPr/>
          <p:nvPr userDrawn="1"/>
        </p:nvSpPr>
        <p:spPr>
          <a:xfrm>
            <a:off x="247650" y="3131708"/>
            <a:ext cx="9408981" cy="1730050"/>
          </a:xfrm>
          <a:prstGeom prst="rightArrow">
            <a:avLst/>
          </a:prstGeom>
          <a:gradFill flip="none" rotWithShape="1">
            <a:gsLst>
              <a:gs pos="0">
                <a:schemeClr val="accent6"/>
              </a:gs>
              <a:gs pos="100000">
                <a:schemeClr val="accent6">
                  <a:lumMod val="20000"/>
                  <a:lumOff val="80000"/>
                </a:schemeClr>
              </a:gs>
            </a:gsLst>
            <a:lin ang="108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Content Placeholder 4"/>
          <p:cNvSpPr>
            <a:spLocks noGrp="1"/>
          </p:cNvSpPr>
          <p:nvPr>
            <p:ph sz="quarter" idx="11"/>
          </p:nvPr>
        </p:nvSpPr>
        <p:spPr>
          <a:xfrm>
            <a:off x="594407" y="1970088"/>
            <a:ext cx="3633469"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6"/>
          <p:cNvSpPr>
            <a:spLocks noGrp="1"/>
          </p:cNvSpPr>
          <p:nvPr>
            <p:ph sz="quarter" idx="12"/>
          </p:nvPr>
        </p:nvSpPr>
        <p:spPr>
          <a:xfrm>
            <a:off x="4566489" y="1971710"/>
            <a:ext cx="3633469"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8"/>
          <p:cNvSpPr>
            <a:spLocks noGrp="1"/>
          </p:cNvSpPr>
          <p:nvPr>
            <p:ph type="body" sz="quarter" idx="13"/>
          </p:nvPr>
        </p:nvSpPr>
        <p:spPr>
          <a:xfrm>
            <a:off x="594407" y="1612238"/>
            <a:ext cx="3633469"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0" name="Text Placeholder 8"/>
          <p:cNvSpPr>
            <a:spLocks noGrp="1"/>
          </p:cNvSpPr>
          <p:nvPr>
            <p:ph type="body" sz="quarter" idx="14"/>
          </p:nvPr>
        </p:nvSpPr>
        <p:spPr>
          <a:xfrm>
            <a:off x="4567839" y="1612238"/>
            <a:ext cx="3633469"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smtClean="0"/>
              <a:t>Click to edit Master text styles</a:t>
            </a:r>
            <a:endParaRPr lang="en-US" dirty="0"/>
          </a:p>
        </p:txBody>
      </p:sp>
      <p:sp>
        <p:nvSpPr>
          <p:cNvPr id="11" name="Footer Placeholder 10"/>
          <p:cNvSpPr>
            <a:spLocks noGrp="1"/>
          </p:cNvSpPr>
          <p:nvPr>
            <p:ph type="ftr" sz="quarter" idx="15"/>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G Confli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11" name="Footer Placeholder 10"/>
          <p:cNvSpPr>
            <a:spLocks noGrp="1"/>
          </p:cNvSpPr>
          <p:nvPr>
            <p:ph type="ftr" sz="quarter" idx="15"/>
          </p:nvPr>
        </p:nvSpPr>
        <p:spPr/>
        <p:txBody>
          <a:bodyPr/>
          <a:lstStyle/>
          <a:p>
            <a:endParaRPr lang="en-US" dirty="0"/>
          </a:p>
        </p:txBody>
      </p:sp>
      <p:sp>
        <p:nvSpPr>
          <p:cNvPr id="12" name="Text Placeholder 17"/>
          <p:cNvSpPr>
            <a:spLocks noGrp="1"/>
          </p:cNvSpPr>
          <p:nvPr>
            <p:ph type="body" sz="quarter" idx="21" hasCustomPrompt="1"/>
          </p:nvPr>
        </p:nvSpPr>
        <p:spPr>
          <a:xfrm>
            <a:off x="247650" y="1597025"/>
            <a:ext cx="3665831" cy="457200"/>
          </a:xfrm>
          <a:prstGeom prst="rect">
            <a:avLst/>
          </a:prstGeom>
          <a:solidFill>
            <a:schemeClr val="tx1"/>
          </a:solidFill>
          <a:ln w="12700">
            <a:solidFill>
              <a:schemeClr val="tx1"/>
            </a:solidFill>
          </a:ln>
        </p:spPr>
        <p:txBody>
          <a:bodyPr anchor="ctr"/>
          <a:lstStyle>
            <a:lvl1pPr algn="ctr">
              <a:buNone/>
              <a:defRPr sz="1200" b="1" cap="all" baseline="0">
                <a:solidFill>
                  <a:schemeClr val="bg1"/>
                </a:solidFill>
                <a:latin typeface="Arial"/>
                <a:cs typeface="Arial"/>
              </a:defRPr>
            </a:lvl1pPr>
          </a:lstStyle>
          <a:p>
            <a:pPr lvl="0"/>
            <a:r>
              <a:rPr lang="en-US" dirty="0" smtClean="0"/>
              <a:t>Click to Type</a:t>
            </a:r>
            <a:endParaRPr lang="en-US" dirty="0"/>
          </a:p>
        </p:txBody>
      </p:sp>
      <p:sp>
        <p:nvSpPr>
          <p:cNvPr id="14" name="Text Placeholder 17"/>
          <p:cNvSpPr>
            <a:spLocks noGrp="1"/>
          </p:cNvSpPr>
          <p:nvPr>
            <p:ph type="body" sz="quarter" idx="23" hasCustomPrompt="1"/>
          </p:nvPr>
        </p:nvSpPr>
        <p:spPr>
          <a:xfrm>
            <a:off x="5986785" y="1597025"/>
            <a:ext cx="3665220" cy="457200"/>
          </a:xfrm>
          <a:prstGeom prst="rect">
            <a:avLst/>
          </a:prstGeom>
          <a:solidFill>
            <a:schemeClr val="tx1"/>
          </a:solidFill>
          <a:ln w="12700">
            <a:solidFill>
              <a:schemeClr val="tx1"/>
            </a:solidFill>
          </a:ln>
        </p:spPr>
        <p:txBody>
          <a:bodyPr anchor="ctr">
            <a:noAutofit/>
          </a:bodyPr>
          <a:lstStyle>
            <a:lvl1pPr algn="ctr">
              <a:buNone/>
              <a:defRPr sz="1200" b="1" cap="all" baseline="0">
                <a:solidFill>
                  <a:schemeClr val="bg1"/>
                </a:solidFill>
                <a:latin typeface="Arial"/>
                <a:cs typeface="Arial"/>
              </a:defRPr>
            </a:lvl1pPr>
          </a:lstStyle>
          <a:p>
            <a:pPr lvl="0"/>
            <a:r>
              <a:rPr lang="en-US" dirty="0" smtClean="0"/>
              <a:t>Click to Type</a:t>
            </a:r>
            <a:endParaRPr lang="en-US" dirty="0"/>
          </a:p>
        </p:txBody>
      </p:sp>
      <p:sp>
        <p:nvSpPr>
          <p:cNvPr id="15" name="Freeform 7"/>
          <p:cNvSpPr>
            <a:spLocks/>
          </p:cNvSpPr>
          <p:nvPr userDrawn="1"/>
        </p:nvSpPr>
        <p:spPr bwMode="auto">
          <a:xfrm>
            <a:off x="4760663" y="2971805"/>
            <a:ext cx="570412" cy="1963948"/>
          </a:xfrm>
          <a:custGeom>
            <a:avLst/>
            <a:gdLst/>
            <a:ahLst/>
            <a:cxnLst>
              <a:cxn ang="0">
                <a:pos x="72" y="0"/>
              </a:cxn>
              <a:cxn ang="0">
                <a:pos x="0" y="232"/>
              </a:cxn>
              <a:cxn ang="0">
                <a:pos x="48" y="232"/>
              </a:cxn>
              <a:cxn ang="0">
                <a:pos x="0" y="376"/>
              </a:cxn>
              <a:cxn ang="0">
                <a:pos x="72" y="376"/>
              </a:cxn>
              <a:cxn ang="0">
                <a:pos x="32" y="504"/>
              </a:cxn>
              <a:cxn ang="0">
                <a:pos x="0" y="504"/>
              </a:cxn>
              <a:cxn ang="0">
                <a:pos x="0" y="608"/>
              </a:cxn>
              <a:cxn ang="0">
                <a:pos x="96" y="496"/>
              </a:cxn>
              <a:cxn ang="0">
                <a:pos x="48" y="504"/>
              </a:cxn>
              <a:cxn ang="0">
                <a:pos x="144" y="336"/>
              </a:cxn>
              <a:cxn ang="0">
                <a:pos x="72" y="336"/>
              </a:cxn>
              <a:cxn ang="0">
                <a:pos x="144" y="192"/>
              </a:cxn>
              <a:cxn ang="0">
                <a:pos x="88" y="192"/>
              </a:cxn>
              <a:cxn ang="0">
                <a:pos x="176" y="0"/>
              </a:cxn>
              <a:cxn ang="0">
                <a:pos x="72" y="0"/>
              </a:cxn>
            </a:cxnLst>
            <a:rect l="0" t="0" r="r" b="b"/>
            <a:pathLst>
              <a:path w="176" h="608">
                <a:moveTo>
                  <a:pt x="72" y="0"/>
                </a:moveTo>
                <a:lnTo>
                  <a:pt x="0" y="232"/>
                </a:lnTo>
                <a:lnTo>
                  <a:pt x="48" y="232"/>
                </a:lnTo>
                <a:lnTo>
                  <a:pt x="0" y="376"/>
                </a:lnTo>
                <a:lnTo>
                  <a:pt x="72" y="376"/>
                </a:lnTo>
                <a:lnTo>
                  <a:pt x="32" y="504"/>
                </a:lnTo>
                <a:lnTo>
                  <a:pt x="0" y="504"/>
                </a:lnTo>
                <a:lnTo>
                  <a:pt x="0" y="608"/>
                </a:lnTo>
                <a:lnTo>
                  <a:pt x="96" y="496"/>
                </a:lnTo>
                <a:lnTo>
                  <a:pt x="48" y="504"/>
                </a:lnTo>
                <a:lnTo>
                  <a:pt x="144" y="336"/>
                </a:lnTo>
                <a:lnTo>
                  <a:pt x="72" y="336"/>
                </a:lnTo>
                <a:lnTo>
                  <a:pt x="144" y="192"/>
                </a:lnTo>
                <a:lnTo>
                  <a:pt x="88" y="192"/>
                </a:lnTo>
                <a:lnTo>
                  <a:pt x="176" y="0"/>
                </a:lnTo>
                <a:lnTo>
                  <a:pt x="72" y="0"/>
                </a:lnTo>
                <a:close/>
              </a:path>
            </a:pathLst>
          </a:custGeom>
          <a:solidFill>
            <a:schemeClr val="accent6"/>
          </a:solidFill>
          <a:ln w="6350" cap="flat" cmpd="sng">
            <a:noFill/>
            <a:prstDash val="solid"/>
            <a:round/>
            <a:headEnd/>
            <a:tailEnd/>
          </a:ln>
          <a:effectLst/>
        </p:spPr>
        <p:txBody>
          <a:bodyPr lIns="72000" tIns="72000" rIns="72000" bIns="72000" anchor="ctr"/>
          <a:lstStyle/>
          <a:p>
            <a:endParaRPr lang="en-US"/>
          </a:p>
        </p:txBody>
      </p:sp>
      <p:sp>
        <p:nvSpPr>
          <p:cNvPr id="16" name="Content Placeholder 10"/>
          <p:cNvSpPr>
            <a:spLocks noGrp="1"/>
          </p:cNvSpPr>
          <p:nvPr>
            <p:ph sz="quarter" idx="20" hasCustomPrompt="1"/>
          </p:nvPr>
        </p:nvSpPr>
        <p:spPr bwMode="auto">
          <a:xfrm>
            <a:off x="247650" y="2053519"/>
            <a:ext cx="3962400" cy="4114800"/>
          </a:xfrm>
          <a:prstGeom prst="homePlate">
            <a:avLst>
              <a:gd name="adj" fmla="val 7533"/>
            </a:avLst>
          </a:prstGeom>
          <a:solidFill>
            <a:schemeClr val="bg1"/>
          </a:solidFill>
          <a:ln w="12700">
            <a:solidFill>
              <a:schemeClr val="tx1"/>
            </a:solidFill>
          </a:ln>
        </p:spPr>
        <p:txBody>
          <a:bodyPr lIns="182880" tIns="91440" rIns="365760">
            <a:noAutofit/>
          </a:bodyPr>
          <a:lstStyle>
            <a:lvl1pPr marL="0" indent="0">
              <a:spcBef>
                <a:spcPts val="0"/>
              </a:spcBef>
              <a:buClr>
                <a:schemeClr val="tx1"/>
              </a:buClr>
              <a:buFont typeface="Wingdings" charset="2"/>
              <a:buNone/>
              <a:defRPr sz="1400"/>
            </a:lvl1pPr>
            <a:lvl2pPr marL="288925" indent="-288925">
              <a:spcBef>
                <a:spcPts val="0"/>
              </a:spcBef>
              <a:buClrTx/>
              <a:buFont typeface="Lucida Grande"/>
              <a:buChar char="—"/>
              <a:tabLst/>
              <a:defRPr sz="1400"/>
            </a:lvl2pPr>
            <a:lvl3pPr marL="458788" indent="-169863">
              <a:spcBef>
                <a:spcPts val="0"/>
              </a:spcBef>
              <a:buClrTx/>
              <a:buFont typeface="Arial"/>
              <a:buChar char="•"/>
              <a:defRPr sz="1200"/>
            </a:lvl3pPr>
            <a:lvl4pPr marL="628650" indent="-169863">
              <a:spcBef>
                <a:spcPts val="0"/>
              </a:spcBef>
              <a:buClrTx/>
              <a:buFont typeface="Arial"/>
              <a:buChar char="•"/>
              <a:defRPr sz="1200"/>
            </a:lvl4pPr>
            <a:lvl5pPr marL="796925" indent="-168275">
              <a:spcBef>
                <a:spcPts val="0"/>
              </a:spcBef>
              <a:buClr>
                <a:schemeClr val="tx1"/>
              </a:buClr>
              <a:buFont typeface="Arial"/>
              <a:buChar char="•"/>
              <a:defRPr sz="1200"/>
            </a:lvl5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7" name="Content Placeholder 10"/>
          <p:cNvSpPr>
            <a:spLocks noGrp="1"/>
          </p:cNvSpPr>
          <p:nvPr>
            <p:ph sz="quarter" idx="24" hasCustomPrompt="1"/>
          </p:nvPr>
        </p:nvSpPr>
        <p:spPr>
          <a:xfrm flipH="1">
            <a:off x="5689605" y="2053519"/>
            <a:ext cx="3962400" cy="4114800"/>
          </a:xfrm>
          <a:prstGeom prst="homePlate">
            <a:avLst>
              <a:gd name="adj" fmla="val 7343"/>
            </a:avLst>
          </a:prstGeom>
          <a:solidFill>
            <a:schemeClr val="bg1"/>
          </a:solidFill>
          <a:ln w="12700">
            <a:solidFill>
              <a:schemeClr val="tx1"/>
            </a:solidFill>
          </a:ln>
        </p:spPr>
        <p:txBody>
          <a:bodyPr lIns="365760" tIns="91440" rIns="182880">
            <a:noAutofit/>
          </a:bodyPr>
          <a:lstStyle>
            <a:lvl1pPr marL="0" indent="0">
              <a:spcBef>
                <a:spcPts val="0"/>
              </a:spcBef>
              <a:buClr>
                <a:schemeClr val="tx1"/>
              </a:buClr>
              <a:buFont typeface="Lucida Grande"/>
              <a:buNone/>
              <a:defRPr sz="1400"/>
            </a:lvl1pPr>
            <a:lvl2pPr marL="288925" indent="-288925">
              <a:spcBef>
                <a:spcPts val="0"/>
              </a:spcBef>
              <a:buClr>
                <a:schemeClr val="tx1"/>
              </a:buClr>
              <a:buFont typeface="Lucida Grande"/>
              <a:buChar char="—"/>
              <a:tabLst/>
              <a:defRPr sz="1400"/>
            </a:lvl2pPr>
            <a:lvl3pPr marL="458788" indent="-169863">
              <a:spcBef>
                <a:spcPts val="0"/>
              </a:spcBef>
              <a:buClr>
                <a:schemeClr val="tx1"/>
              </a:buClr>
              <a:buFont typeface="Arial"/>
              <a:buChar char="•"/>
              <a:tabLst/>
              <a:defRPr sz="1200"/>
            </a:lvl3pPr>
            <a:lvl4pPr marL="628650" indent="-169863">
              <a:spcBef>
                <a:spcPts val="0"/>
              </a:spcBef>
              <a:buClr>
                <a:schemeClr val="tx1"/>
              </a:buClr>
              <a:buFont typeface="Arial"/>
              <a:buChar char="•"/>
              <a:defRPr sz="1200"/>
            </a:lvl4pPr>
            <a:lvl5pPr marL="796925" indent="-168275">
              <a:spcBef>
                <a:spcPts val="0"/>
              </a:spcBef>
              <a:buClr>
                <a:schemeClr val="tx1"/>
              </a:buClr>
              <a:buFont typeface="Arial"/>
              <a:buChar char="•"/>
              <a:tabLst/>
              <a:defRPr sz="1200"/>
            </a:lvl5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Ovr>
    <a:masterClrMapping/>
  </p:clrMapOvr>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G Consequences List">
    <p:spTree>
      <p:nvGrpSpPr>
        <p:cNvPr id="1" name=""/>
        <p:cNvGrpSpPr/>
        <p:nvPr/>
      </p:nvGrpSpPr>
      <p:grpSpPr>
        <a:xfrm>
          <a:off x="0" y="0"/>
          <a:ext cx="0" cy="0"/>
          <a:chOff x="0" y="0"/>
          <a:chExt cx="0" cy="0"/>
        </a:xfrm>
      </p:grpSpPr>
      <p:sp>
        <p:nvSpPr>
          <p:cNvPr id="19" name="Text Placeholder 18"/>
          <p:cNvSpPr>
            <a:spLocks noGrp="1"/>
          </p:cNvSpPr>
          <p:nvPr>
            <p:ph type="body" sz="quarter" idx="37"/>
          </p:nvPr>
        </p:nvSpPr>
        <p:spPr>
          <a:xfrm>
            <a:off x="247650" y="1600201"/>
            <a:ext cx="3188494" cy="4572000"/>
          </a:xfrm>
          <a:ln w="12700">
            <a:solidFill>
              <a:schemeClr val="tx1"/>
            </a:solidFill>
          </a:ln>
        </p:spPr>
        <p:txBody>
          <a:bodyPr lIns="182880" tIns="182880" rIns="822960" bIns="182880"/>
          <a:lstStyle>
            <a:lvl1pP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0" name="Text Placeholder 18"/>
          <p:cNvSpPr>
            <a:spLocks noGrp="1"/>
          </p:cNvSpPr>
          <p:nvPr>
            <p:ph type="body" sz="quarter" idx="38"/>
          </p:nvPr>
        </p:nvSpPr>
        <p:spPr>
          <a:xfrm>
            <a:off x="6461957" y="1600201"/>
            <a:ext cx="3188494" cy="4572000"/>
          </a:xfrm>
          <a:ln w="12700">
            <a:solidFill>
              <a:schemeClr val="tx1"/>
            </a:solidFill>
          </a:ln>
        </p:spPr>
        <p:txBody>
          <a:bodyPr lIns="822960" tIns="182880" rIns="182880" bIns="182880"/>
          <a:lstStyle>
            <a:lvl1pP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endParaRPr lang="en-US" dirty="0"/>
          </a:p>
        </p:txBody>
      </p:sp>
      <p:sp>
        <p:nvSpPr>
          <p:cNvPr id="6" name="Text Placeholder 23"/>
          <p:cNvSpPr>
            <a:spLocks noGrp="1"/>
          </p:cNvSpPr>
          <p:nvPr>
            <p:ph type="body" sz="quarter" idx="36"/>
          </p:nvPr>
        </p:nvSpPr>
        <p:spPr>
          <a:xfrm>
            <a:off x="2922958" y="1783409"/>
            <a:ext cx="425958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7" name="Text Placeholder 23"/>
          <p:cNvSpPr>
            <a:spLocks noGrp="1"/>
          </p:cNvSpPr>
          <p:nvPr>
            <p:ph type="body" sz="quarter" idx="21"/>
          </p:nvPr>
        </p:nvSpPr>
        <p:spPr>
          <a:xfrm>
            <a:off x="2889250" y="2514860"/>
            <a:ext cx="425958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8" name="Text Placeholder 23"/>
          <p:cNvSpPr>
            <a:spLocks noGrp="1"/>
          </p:cNvSpPr>
          <p:nvPr>
            <p:ph type="body" sz="quarter" idx="22"/>
          </p:nvPr>
        </p:nvSpPr>
        <p:spPr>
          <a:xfrm>
            <a:off x="2889250" y="3246310"/>
            <a:ext cx="425958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9" name="Text Placeholder 23"/>
          <p:cNvSpPr>
            <a:spLocks noGrp="1"/>
          </p:cNvSpPr>
          <p:nvPr>
            <p:ph type="body" sz="quarter" idx="23"/>
          </p:nvPr>
        </p:nvSpPr>
        <p:spPr>
          <a:xfrm>
            <a:off x="2889250" y="3977760"/>
            <a:ext cx="425958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10" name="Text Placeholder 23"/>
          <p:cNvSpPr>
            <a:spLocks noGrp="1"/>
          </p:cNvSpPr>
          <p:nvPr>
            <p:ph type="body" sz="quarter" idx="24"/>
          </p:nvPr>
        </p:nvSpPr>
        <p:spPr>
          <a:xfrm>
            <a:off x="2889250" y="4709210"/>
            <a:ext cx="425958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11" name="Text Placeholder 23"/>
          <p:cNvSpPr>
            <a:spLocks noGrp="1"/>
          </p:cNvSpPr>
          <p:nvPr>
            <p:ph type="body" sz="quarter" idx="25"/>
          </p:nvPr>
        </p:nvSpPr>
        <p:spPr>
          <a:xfrm>
            <a:off x="2889250" y="5440658"/>
            <a:ext cx="4259580" cy="548634"/>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12" name="Text Placeholder 22"/>
          <p:cNvSpPr>
            <a:spLocks noGrp="1"/>
          </p:cNvSpPr>
          <p:nvPr>
            <p:ph type="body" sz="quarter" idx="29" hasCustomPrompt="1"/>
          </p:nvPr>
        </p:nvSpPr>
        <p:spPr>
          <a:xfrm>
            <a:off x="2724150" y="1927410"/>
            <a:ext cx="257556"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smtClean="0"/>
              <a:t>1</a:t>
            </a:r>
            <a:endParaRPr lang="en-US" dirty="0"/>
          </a:p>
        </p:txBody>
      </p:sp>
      <p:sp>
        <p:nvSpPr>
          <p:cNvPr id="13" name="Text Placeholder 22"/>
          <p:cNvSpPr>
            <a:spLocks noGrp="1"/>
          </p:cNvSpPr>
          <p:nvPr>
            <p:ph type="body" sz="quarter" idx="30" hasCustomPrompt="1"/>
          </p:nvPr>
        </p:nvSpPr>
        <p:spPr>
          <a:xfrm>
            <a:off x="2724150" y="2661686"/>
            <a:ext cx="257556"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smtClean="0"/>
              <a:t>2</a:t>
            </a:r>
            <a:endParaRPr lang="en-US" dirty="0"/>
          </a:p>
        </p:txBody>
      </p:sp>
      <p:sp>
        <p:nvSpPr>
          <p:cNvPr id="14" name="Text Placeholder 22"/>
          <p:cNvSpPr>
            <a:spLocks noGrp="1"/>
          </p:cNvSpPr>
          <p:nvPr>
            <p:ph type="body" sz="quarter" idx="31" hasCustomPrompt="1"/>
          </p:nvPr>
        </p:nvSpPr>
        <p:spPr>
          <a:xfrm>
            <a:off x="2724150" y="3395962"/>
            <a:ext cx="257556"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smtClean="0"/>
              <a:t>3</a:t>
            </a:r>
            <a:endParaRPr lang="en-US" dirty="0"/>
          </a:p>
        </p:txBody>
      </p:sp>
      <p:sp>
        <p:nvSpPr>
          <p:cNvPr id="15" name="Text Placeholder 22"/>
          <p:cNvSpPr>
            <a:spLocks noGrp="1"/>
          </p:cNvSpPr>
          <p:nvPr>
            <p:ph type="body" sz="quarter" idx="32" hasCustomPrompt="1"/>
          </p:nvPr>
        </p:nvSpPr>
        <p:spPr>
          <a:xfrm>
            <a:off x="2724150" y="4130238"/>
            <a:ext cx="257556"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smtClean="0"/>
              <a:t>4</a:t>
            </a:r>
            <a:endParaRPr lang="en-US" dirty="0"/>
          </a:p>
        </p:txBody>
      </p:sp>
      <p:sp>
        <p:nvSpPr>
          <p:cNvPr id="16" name="Text Placeholder 22"/>
          <p:cNvSpPr>
            <a:spLocks noGrp="1"/>
          </p:cNvSpPr>
          <p:nvPr>
            <p:ph type="body" sz="quarter" idx="33" hasCustomPrompt="1"/>
          </p:nvPr>
        </p:nvSpPr>
        <p:spPr>
          <a:xfrm>
            <a:off x="2724150" y="4864514"/>
            <a:ext cx="257556"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smtClean="0"/>
              <a:t>5</a:t>
            </a:r>
            <a:endParaRPr lang="en-US" dirty="0"/>
          </a:p>
        </p:txBody>
      </p:sp>
      <p:sp>
        <p:nvSpPr>
          <p:cNvPr id="17" name="Text Placeholder 22"/>
          <p:cNvSpPr>
            <a:spLocks noGrp="1"/>
          </p:cNvSpPr>
          <p:nvPr>
            <p:ph type="body" sz="quarter" idx="34" hasCustomPrompt="1"/>
          </p:nvPr>
        </p:nvSpPr>
        <p:spPr>
          <a:xfrm>
            <a:off x="2724150" y="5598789"/>
            <a:ext cx="257556"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smtClean="0"/>
              <a:t>6</a:t>
            </a:r>
            <a:endParaRPr lang="en-US" dirty="0"/>
          </a:p>
        </p:txBody>
      </p:sp>
    </p:spTree>
    <p:extLst>
      <p:ext uri="{BB962C8B-B14F-4D97-AF65-F5344CB8AC3E}">
        <p14:creationId xmlns:p14="http://schemas.microsoft.com/office/powerpoint/2010/main" val="217029118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Content: simple">
    <p:spTree>
      <p:nvGrpSpPr>
        <p:cNvPr id="1" name=""/>
        <p:cNvGrpSpPr/>
        <p:nvPr/>
      </p:nvGrpSpPr>
      <p:grpSpPr>
        <a:xfrm>
          <a:off x="0" y="0"/>
          <a:ext cx="0" cy="0"/>
          <a:chOff x="0" y="0"/>
          <a:chExt cx="0" cy="0"/>
        </a:xfrm>
      </p:grpSpPr>
      <p:sp>
        <p:nvSpPr>
          <p:cNvPr id="3" name="Inhaltsplatzhalter 2"/>
          <p:cNvSpPr>
            <a:spLocks noGrp="1"/>
          </p:cNvSpPr>
          <p:nvPr>
            <p:ph idx="1" hasCustomPrompt="1"/>
          </p:nvPr>
        </p:nvSpPr>
        <p:spPr>
          <a:xfrm>
            <a:off x="271730" y="1556792"/>
            <a:ext cx="9362547" cy="4608512"/>
          </a:xfrm>
          <a:prstGeom prst="rect">
            <a:avLst/>
          </a:prstGeom>
        </p:spPr>
        <p:txBody>
          <a:bodyPr lIns="0" tIns="0" rIns="0" bIns="0">
            <a:normAutofit/>
          </a:bodyPr>
          <a:lstStyle>
            <a:lvl1pPr marL="342900" indent="-342900" algn="just">
              <a:lnSpc>
                <a:spcPct val="114000"/>
              </a:lnSpc>
              <a:buClr>
                <a:schemeClr val="tx1">
                  <a:lumMod val="75000"/>
                  <a:lumOff val="25000"/>
                </a:schemeClr>
              </a:buClr>
              <a:buFont typeface="Wingdings" pitchFamily="2" charset="2"/>
              <a:buChar char="§"/>
              <a:defRPr sz="1600" spc="0" baseline="0">
                <a:solidFill>
                  <a:schemeClr val="tx1"/>
                </a:solidFill>
                <a:latin typeface="+mn-lt"/>
              </a:defRPr>
            </a:lvl1pPr>
            <a:lvl2pPr marL="742950" indent="-28575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2pPr>
            <a:lvl3pPr marL="11430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3pPr>
            <a:lvl4pPr marL="16002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4pPr>
            <a:lvl5pPr marL="20574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5pPr>
            <a:lvl6pPr marL="25146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6pPr>
            <a:lvl7pPr marL="29718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7pPr>
            <a:lvl8pPr marL="34290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8pPr>
            <a:lvl9pPr marL="38862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9pPr>
          </a:lstStyle>
          <a:p>
            <a:pPr lvl="0"/>
            <a:r>
              <a:rPr lang="en-US" noProof="0" dirty="0" smtClean="0"/>
              <a:t>Pleaser enter your text here</a:t>
            </a:r>
            <a:endParaRPr lang="en-US" noProof="0" dirty="0"/>
          </a:p>
        </p:txBody>
      </p:sp>
      <p:sp>
        <p:nvSpPr>
          <p:cNvPr id="16" name="Rectangle 14"/>
          <p:cNvSpPr>
            <a:spLocks noChangeArrowheads="1"/>
          </p:cNvSpPr>
          <p:nvPr userDrawn="1"/>
        </p:nvSpPr>
        <p:spPr bwMode="auto">
          <a:xfrm>
            <a:off x="0" y="6309323"/>
            <a:ext cx="9906000" cy="548681"/>
          </a:xfrm>
          <a:prstGeom prst="rect">
            <a:avLst/>
          </a:prstGeom>
          <a:solidFill>
            <a:schemeClr val="bg1">
              <a:lumMod val="85000"/>
            </a:schemeClr>
          </a:solidFill>
          <a:ln w="9525">
            <a:noFill/>
            <a:miter lim="800000"/>
            <a:headEnd/>
            <a:tailEnd/>
          </a:ln>
        </p:spPr>
        <p:txBody>
          <a:bodyPr wrap="none" anchor="ctr"/>
          <a:lstStyle/>
          <a:p>
            <a:endParaRPr lang="en-US" sz="1800" noProof="0" dirty="0"/>
          </a:p>
        </p:txBody>
      </p:sp>
      <p:sp>
        <p:nvSpPr>
          <p:cNvPr id="17" name="Textfeld 16"/>
          <p:cNvSpPr txBox="1"/>
          <p:nvPr userDrawn="1"/>
        </p:nvSpPr>
        <p:spPr>
          <a:xfrm>
            <a:off x="272483" y="6460553"/>
            <a:ext cx="3900434" cy="246221"/>
          </a:xfrm>
          <a:prstGeom prst="rect">
            <a:avLst/>
          </a:prstGeom>
          <a:noFill/>
        </p:spPr>
        <p:txBody>
          <a:bodyPr wrap="none" lIns="0" rIns="0" rtlCol="0">
            <a:noAutofit/>
          </a:bodyPr>
          <a:lstStyle/>
          <a:p>
            <a:r>
              <a:rPr lang="en-US" sz="1000" noProof="0" dirty="0" smtClean="0">
                <a:solidFill>
                  <a:schemeClr val="tx1"/>
                </a:solidFill>
                <a:cs typeface="Calibri" pitchFamily="34" charset="0"/>
              </a:rPr>
              <a:t>Module 5 – Competition Law</a:t>
            </a:r>
            <a:endParaRPr lang="en-US" sz="1000" noProof="0" dirty="0">
              <a:solidFill>
                <a:schemeClr val="tx1"/>
              </a:solidFill>
              <a:cs typeface="Calibri" pitchFamily="34" charset="0"/>
            </a:endParaRPr>
          </a:p>
        </p:txBody>
      </p:sp>
      <p:sp>
        <p:nvSpPr>
          <p:cNvPr id="20" name="Textfeld 19"/>
          <p:cNvSpPr txBox="1"/>
          <p:nvPr userDrawn="1"/>
        </p:nvSpPr>
        <p:spPr>
          <a:xfrm>
            <a:off x="4562960" y="6460553"/>
            <a:ext cx="780086" cy="246221"/>
          </a:xfrm>
          <a:prstGeom prst="rect">
            <a:avLst/>
          </a:prstGeom>
          <a:noFill/>
        </p:spPr>
        <p:txBody>
          <a:bodyPr wrap="square" rtlCol="0">
            <a:spAutoFit/>
          </a:bodyPr>
          <a:lstStyle/>
          <a:p>
            <a:pPr algn="ctr"/>
            <a:fld id="{180BC136-635B-4EA2-A630-664CB5735B40}" type="slidenum">
              <a:rPr lang="en-US" sz="1000" noProof="0" smtClean="0">
                <a:solidFill>
                  <a:schemeClr val="tx1"/>
                </a:solidFill>
                <a:cs typeface="Calibri" pitchFamily="34" charset="0"/>
              </a:rPr>
              <a:pPr algn="ctr"/>
              <a:t>‹#›</a:t>
            </a:fld>
            <a:endParaRPr lang="en-US" sz="1000" noProof="0" dirty="0">
              <a:solidFill>
                <a:schemeClr val="tx1"/>
              </a:solidFill>
              <a:cs typeface="Calibri" pitchFamily="34" charset="0"/>
            </a:endParaRPr>
          </a:p>
        </p:txBody>
      </p:sp>
      <p:cxnSp>
        <p:nvCxnSpPr>
          <p:cNvPr id="24" name="Gerade Verbindung 23"/>
          <p:cNvCxnSpPr/>
          <p:nvPr userDrawn="1"/>
        </p:nvCxnSpPr>
        <p:spPr>
          <a:xfrm>
            <a:off x="0" y="6309320"/>
            <a:ext cx="9906000" cy="0"/>
          </a:xfrm>
          <a:prstGeom prst="line">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25" name="Textplatzhalter 25"/>
          <p:cNvSpPr>
            <a:spLocks noGrp="1"/>
          </p:cNvSpPr>
          <p:nvPr>
            <p:ph type="body" sz="quarter" idx="10" hasCustomPrompt="1"/>
          </p:nvPr>
        </p:nvSpPr>
        <p:spPr>
          <a:xfrm>
            <a:off x="5733087" y="6460553"/>
            <a:ext cx="3900433" cy="274637"/>
          </a:xfrm>
          <a:prstGeom prst="rect">
            <a:avLst/>
          </a:prstGeom>
        </p:spPr>
        <p:txBody>
          <a:bodyPr wrap="none" lIns="0" rIns="0"/>
          <a:lstStyle>
            <a:lvl1pPr marL="0" indent="0" algn="r">
              <a:buNone/>
              <a:defRPr sz="1000">
                <a:solidFill>
                  <a:schemeClr val="tx1"/>
                </a:solidFill>
                <a:latin typeface="Gill Alt One MT Light" pitchFamily="34" charset="0"/>
              </a:defRPr>
            </a:lvl1pPr>
            <a:lvl2pPr marL="457200" indent="0">
              <a:buNone/>
              <a:defRPr>
                <a:solidFill>
                  <a:schemeClr val="tx1"/>
                </a:solidFill>
              </a:defRPr>
            </a:lvl2pPr>
            <a:lvl3pPr marL="914400" indent="0">
              <a:buNone/>
              <a:defRPr>
                <a:solidFill>
                  <a:schemeClr val="tx1"/>
                </a:solidFill>
              </a:defRPr>
            </a:lvl3pPr>
            <a:lvl4pPr marL="1371600" indent="0">
              <a:buNone/>
              <a:defRPr>
                <a:solidFill>
                  <a:schemeClr val="tx1"/>
                </a:solidFill>
              </a:defRPr>
            </a:lvl4pPr>
            <a:lvl5pPr marL="1828800" indent="0">
              <a:buNone/>
              <a:defRPr>
                <a:solidFill>
                  <a:schemeClr val="tx1"/>
                </a:solidFill>
              </a:defRPr>
            </a:lvl5pPr>
          </a:lstStyle>
          <a:p>
            <a:pPr lvl="0"/>
            <a:r>
              <a:rPr lang="en-US" noProof="0" dirty="0" smtClean="0"/>
              <a:t>Name of the Speaker</a:t>
            </a:r>
            <a:endParaRPr lang="en-US" noProof="0" dirty="0"/>
          </a:p>
        </p:txBody>
      </p:sp>
      <p:sp>
        <p:nvSpPr>
          <p:cNvPr id="23" name="Titel 1"/>
          <p:cNvSpPr>
            <a:spLocks noGrp="1"/>
          </p:cNvSpPr>
          <p:nvPr>
            <p:ph type="title" hasCustomPrompt="1"/>
          </p:nvPr>
        </p:nvSpPr>
        <p:spPr>
          <a:xfrm>
            <a:off x="272481" y="692920"/>
            <a:ext cx="8190000" cy="359817"/>
          </a:xfrm>
          <a:prstGeom prst="rect">
            <a:avLst/>
          </a:prstGeom>
        </p:spPr>
        <p:txBody>
          <a:bodyPr vert="horz" wrap="none" lIns="0" anchor="t" anchorCtr="0">
            <a:noAutofit/>
          </a:bodyPr>
          <a:lstStyle>
            <a:lvl1pPr>
              <a:defRPr b="0">
                <a:solidFill>
                  <a:schemeClr val="accent1"/>
                </a:solidFill>
                <a:latin typeface="Gill Alt One MT" pitchFamily="34" charset="0"/>
              </a:defRPr>
            </a:lvl1pPr>
          </a:lstStyle>
          <a:p>
            <a:r>
              <a:rPr lang="en-US" noProof="0" dirty="0" smtClean="0"/>
              <a:t>Title of the slide</a:t>
            </a:r>
            <a:endParaRPr lang="en-US" noProof="0" dirty="0"/>
          </a:p>
        </p:txBody>
      </p:sp>
      <p:sp>
        <p:nvSpPr>
          <p:cNvPr id="26" name="Textplatzhalter 27"/>
          <p:cNvSpPr>
            <a:spLocks noGrp="1"/>
          </p:cNvSpPr>
          <p:nvPr>
            <p:ph type="body" sz="quarter" idx="11" hasCustomPrompt="1"/>
          </p:nvPr>
        </p:nvSpPr>
        <p:spPr>
          <a:xfrm>
            <a:off x="272641" y="332332"/>
            <a:ext cx="8190000" cy="360364"/>
          </a:xfrm>
          <a:prstGeom prst="rect">
            <a:avLst/>
          </a:prstGeom>
        </p:spPr>
        <p:txBody>
          <a:bodyPr lIns="0"/>
          <a:lstStyle>
            <a:lvl1pPr marL="0" indent="0">
              <a:buNone/>
              <a:defRPr sz="2000">
                <a:solidFill>
                  <a:schemeClr val="accent1"/>
                </a:solidFill>
              </a:defRPr>
            </a:lvl1pPr>
            <a:lvl2pPr marL="457200" indent="0">
              <a:buNone/>
              <a:defRPr sz="2000">
                <a:solidFill>
                  <a:srgbClr val="A30057"/>
                </a:solidFill>
              </a:defRPr>
            </a:lvl2pPr>
            <a:lvl3pPr marL="914400" indent="0">
              <a:buNone/>
              <a:defRPr sz="2000">
                <a:solidFill>
                  <a:srgbClr val="A30057"/>
                </a:solidFill>
              </a:defRPr>
            </a:lvl3pPr>
            <a:lvl4pPr marL="1371600" indent="0">
              <a:buNone/>
              <a:defRPr sz="2000">
                <a:solidFill>
                  <a:srgbClr val="A30057"/>
                </a:solidFill>
              </a:defRPr>
            </a:lvl4pPr>
            <a:lvl5pPr marL="1828800" indent="0">
              <a:buNone/>
              <a:defRPr sz="2000">
                <a:solidFill>
                  <a:srgbClr val="A30057"/>
                </a:solidFill>
              </a:defRPr>
            </a:lvl5pPr>
          </a:lstStyle>
          <a:p>
            <a:pPr lvl="0"/>
            <a:r>
              <a:rPr lang="en-US" noProof="0" dirty="0" smtClean="0"/>
              <a:t>Chapter title</a:t>
            </a:r>
            <a:endParaRPr lang="en-US" noProof="0" dirty="0"/>
          </a:p>
        </p:txBody>
      </p:sp>
      <p:sp>
        <p:nvSpPr>
          <p:cNvPr id="39" name="Textfeld 38"/>
          <p:cNvSpPr txBox="1"/>
          <p:nvPr userDrawn="1"/>
        </p:nvSpPr>
        <p:spPr>
          <a:xfrm>
            <a:off x="272481" y="116635"/>
            <a:ext cx="3604513" cy="200055"/>
          </a:xfrm>
          <a:prstGeom prst="rect">
            <a:avLst/>
          </a:prstGeom>
          <a:noFill/>
        </p:spPr>
        <p:txBody>
          <a:bodyPr wrap="none" lIns="0" tIns="0" rtlCol="0">
            <a:spAutoFit/>
          </a:bodyPr>
          <a:lstStyle/>
          <a:p>
            <a:r>
              <a:rPr lang="en-US" sz="1000" noProof="0" dirty="0" smtClean="0">
                <a:solidFill>
                  <a:schemeClr val="tx1"/>
                </a:solidFill>
                <a:latin typeface="Gill Alt One MT Light" pitchFamily="34" charset="0"/>
                <a:cs typeface="Calibri" pitchFamily="34" charset="0"/>
              </a:rPr>
              <a:t>Executive Master of European and International Business Law</a:t>
            </a:r>
            <a:endParaRPr lang="en-US" sz="1000" noProof="0" dirty="0">
              <a:solidFill>
                <a:schemeClr val="tx1"/>
              </a:solidFill>
              <a:latin typeface="Gill Alt One MT Light" pitchFamily="34" charset="0"/>
              <a:cs typeface="Calibri" pitchFamily="34" charset="0"/>
            </a:endParaRPr>
          </a:p>
        </p:txBody>
      </p:sp>
    </p:spTree>
    <p:extLst>
      <p:ext uri="{BB962C8B-B14F-4D97-AF65-F5344CB8AC3E}">
        <p14:creationId xmlns:p14="http://schemas.microsoft.com/office/powerpoint/2010/main" val="1578227174"/>
      </p:ext>
    </p:extLst>
  </p:cSld>
  <p:clrMapOvr>
    <a:masterClrMapping/>
  </p:clrMapOvr>
  <mc:AlternateContent xmlns:mc="http://schemas.openxmlformats.org/markup-compatibility/2006" xmlns:p14="http://schemas.microsoft.com/office/powerpoint/2010/main">
    <mc:Choice Requires="p14">
      <p:transition p14:dur="0"/>
    </mc:Choice>
    <mc:Fallback xmlns:mv="urn:schemas-microsoft-com:mac:vml" xmlns="">
      <p:transition/>
    </mc:Fallback>
  </mc:AlternateContent>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Content: 2 columns with title">
    <p:spTree>
      <p:nvGrpSpPr>
        <p:cNvPr id="1" name=""/>
        <p:cNvGrpSpPr/>
        <p:nvPr/>
      </p:nvGrpSpPr>
      <p:grpSpPr>
        <a:xfrm>
          <a:off x="0" y="0"/>
          <a:ext cx="0" cy="0"/>
          <a:chOff x="0" y="0"/>
          <a:chExt cx="0" cy="0"/>
        </a:xfrm>
      </p:grpSpPr>
      <p:sp>
        <p:nvSpPr>
          <p:cNvPr id="17" name="Inhaltsplatzhalter 2"/>
          <p:cNvSpPr>
            <a:spLocks noGrp="1"/>
          </p:cNvSpPr>
          <p:nvPr>
            <p:ph idx="1" hasCustomPrompt="1"/>
          </p:nvPr>
        </p:nvSpPr>
        <p:spPr>
          <a:xfrm>
            <a:off x="271730" y="2204866"/>
            <a:ext cx="4369238" cy="3960986"/>
          </a:xfrm>
          <a:prstGeom prst="rect">
            <a:avLst/>
          </a:prstGeom>
        </p:spPr>
        <p:txBody>
          <a:bodyPr lIns="0" tIns="0" rIns="0" bIns="0">
            <a:normAutofit/>
          </a:bodyPr>
          <a:lstStyle>
            <a:lvl1pPr marL="342900" indent="-342900" algn="just">
              <a:lnSpc>
                <a:spcPct val="114000"/>
              </a:lnSpc>
              <a:buClr>
                <a:schemeClr val="tx1">
                  <a:lumMod val="75000"/>
                  <a:lumOff val="25000"/>
                </a:schemeClr>
              </a:buClr>
              <a:buFont typeface="Wingdings" pitchFamily="2" charset="2"/>
              <a:buChar char="§"/>
              <a:defRPr sz="1600" spc="0" baseline="0">
                <a:solidFill>
                  <a:schemeClr val="tx1"/>
                </a:solidFill>
                <a:latin typeface="+mn-lt"/>
              </a:defRPr>
            </a:lvl1pPr>
            <a:lvl2pPr marL="742950" indent="-28575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2pPr>
            <a:lvl3pPr marL="11430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3pPr>
            <a:lvl4pPr marL="16002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4pPr>
            <a:lvl5pPr marL="20574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5pPr>
            <a:lvl6pPr marL="25146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6pPr>
            <a:lvl7pPr marL="29718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7pPr>
            <a:lvl8pPr marL="34290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8pPr>
            <a:lvl9pPr marL="38862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9pPr>
          </a:lstStyle>
          <a:p>
            <a:pPr lvl="0"/>
            <a:r>
              <a:rPr lang="en-US" noProof="0" dirty="0" smtClean="0"/>
              <a:t>Pleaser enter your text here</a:t>
            </a:r>
            <a:endParaRPr lang="en-US" noProof="0" dirty="0"/>
          </a:p>
        </p:txBody>
      </p:sp>
      <p:sp>
        <p:nvSpPr>
          <p:cNvPr id="18" name="Inhaltsplatzhalter 2"/>
          <p:cNvSpPr>
            <a:spLocks noGrp="1"/>
          </p:cNvSpPr>
          <p:nvPr>
            <p:ph idx="12" hasCustomPrompt="1"/>
          </p:nvPr>
        </p:nvSpPr>
        <p:spPr>
          <a:xfrm>
            <a:off x="5264285" y="2204864"/>
            <a:ext cx="4369238" cy="3960440"/>
          </a:xfrm>
          <a:prstGeom prst="rect">
            <a:avLst/>
          </a:prstGeom>
        </p:spPr>
        <p:txBody>
          <a:bodyPr lIns="0" tIns="0" rIns="0" bIns="0">
            <a:normAutofit/>
          </a:bodyPr>
          <a:lstStyle>
            <a:lvl1pPr marL="342900" indent="-342900" algn="just">
              <a:lnSpc>
                <a:spcPct val="114000"/>
              </a:lnSpc>
              <a:buClr>
                <a:schemeClr val="tx1">
                  <a:lumMod val="75000"/>
                  <a:lumOff val="25000"/>
                </a:schemeClr>
              </a:buClr>
              <a:buFont typeface="Wingdings" pitchFamily="2" charset="2"/>
              <a:buChar char="§"/>
              <a:defRPr sz="1600" spc="0" baseline="0">
                <a:solidFill>
                  <a:schemeClr val="tx1"/>
                </a:solidFill>
                <a:latin typeface="+mn-lt"/>
              </a:defRPr>
            </a:lvl1pPr>
            <a:lvl2pPr marL="742950" indent="-28575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2pPr>
            <a:lvl3pPr marL="11430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3pPr>
            <a:lvl4pPr marL="16002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4pPr>
            <a:lvl5pPr marL="20574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5pPr>
            <a:lvl6pPr marL="25146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6pPr>
            <a:lvl7pPr marL="29718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7pPr>
            <a:lvl8pPr marL="34290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8pPr>
            <a:lvl9pPr marL="3886200" indent="-228600">
              <a:lnSpc>
                <a:spcPct val="114000"/>
              </a:lnSpc>
              <a:buClr>
                <a:schemeClr val="tx1">
                  <a:lumMod val="75000"/>
                  <a:lumOff val="25000"/>
                </a:schemeClr>
              </a:buClr>
              <a:buFont typeface="Wingdings" pitchFamily="2" charset="2"/>
              <a:buChar char="§"/>
              <a:defRPr sz="1600" spc="0" baseline="0">
                <a:solidFill>
                  <a:schemeClr val="tx1">
                    <a:lumMod val="75000"/>
                    <a:lumOff val="25000"/>
                  </a:schemeClr>
                </a:solidFill>
                <a:latin typeface="+mn-lt"/>
              </a:defRPr>
            </a:lvl9pPr>
          </a:lstStyle>
          <a:p>
            <a:pPr lvl="0"/>
            <a:r>
              <a:rPr lang="en-US" noProof="0" dirty="0" smtClean="0"/>
              <a:t>Pleaser enter your text here</a:t>
            </a:r>
            <a:endParaRPr lang="en-US" noProof="0" dirty="0"/>
          </a:p>
        </p:txBody>
      </p:sp>
      <p:cxnSp>
        <p:nvCxnSpPr>
          <p:cNvPr id="20" name="Gerade Verbindung 19"/>
          <p:cNvCxnSpPr/>
          <p:nvPr userDrawn="1"/>
        </p:nvCxnSpPr>
        <p:spPr>
          <a:xfrm>
            <a:off x="271730" y="1556792"/>
            <a:ext cx="4369238"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Gerade Verbindung 20"/>
          <p:cNvCxnSpPr/>
          <p:nvPr userDrawn="1"/>
        </p:nvCxnSpPr>
        <p:spPr>
          <a:xfrm>
            <a:off x="272484" y="1988840"/>
            <a:ext cx="4369238"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3" name="Textplatzhalter 22"/>
          <p:cNvSpPr>
            <a:spLocks noGrp="1"/>
          </p:cNvSpPr>
          <p:nvPr>
            <p:ph type="body" sz="quarter" idx="13" hasCustomPrompt="1"/>
          </p:nvPr>
        </p:nvSpPr>
        <p:spPr>
          <a:xfrm>
            <a:off x="271730" y="1628775"/>
            <a:ext cx="4369992" cy="287338"/>
          </a:xfrm>
          <a:prstGeom prst="rect">
            <a:avLst/>
          </a:prstGeom>
        </p:spPr>
        <p:txBody>
          <a:bodyPr wrap="none"/>
          <a:lstStyle>
            <a:lvl1pPr marL="0" indent="0" algn="ctr">
              <a:buNone/>
              <a:defRPr>
                <a:solidFill>
                  <a:srgbClr val="88669C"/>
                </a:solidFill>
              </a:defRPr>
            </a:lvl1pPr>
          </a:lstStyle>
          <a:p>
            <a:pPr lvl="0"/>
            <a:r>
              <a:rPr lang="en-US" noProof="0" dirty="0" smtClean="0"/>
              <a:t>Title</a:t>
            </a:r>
            <a:endParaRPr lang="en-US" noProof="0" dirty="0"/>
          </a:p>
        </p:txBody>
      </p:sp>
      <p:cxnSp>
        <p:nvCxnSpPr>
          <p:cNvPr id="24" name="Gerade Verbindung 23"/>
          <p:cNvCxnSpPr/>
          <p:nvPr userDrawn="1"/>
        </p:nvCxnSpPr>
        <p:spPr>
          <a:xfrm>
            <a:off x="5264285" y="1556792"/>
            <a:ext cx="4369238"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 name="Gerade Verbindung 24"/>
          <p:cNvCxnSpPr/>
          <p:nvPr userDrawn="1"/>
        </p:nvCxnSpPr>
        <p:spPr>
          <a:xfrm>
            <a:off x="5265039" y="1988840"/>
            <a:ext cx="4369238"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6" name="Textplatzhalter 22"/>
          <p:cNvSpPr>
            <a:spLocks noGrp="1"/>
          </p:cNvSpPr>
          <p:nvPr>
            <p:ph type="body" sz="quarter" idx="14" hasCustomPrompt="1"/>
          </p:nvPr>
        </p:nvSpPr>
        <p:spPr>
          <a:xfrm>
            <a:off x="5264285" y="1628775"/>
            <a:ext cx="4369992" cy="287338"/>
          </a:xfrm>
          <a:prstGeom prst="rect">
            <a:avLst/>
          </a:prstGeom>
        </p:spPr>
        <p:txBody>
          <a:bodyPr wrap="none"/>
          <a:lstStyle>
            <a:lvl1pPr marL="0" indent="0" algn="ctr">
              <a:buNone/>
              <a:defRPr>
                <a:solidFill>
                  <a:srgbClr val="88669C"/>
                </a:solidFill>
              </a:defRPr>
            </a:lvl1pPr>
          </a:lstStyle>
          <a:p>
            <a:pPr lvl="0"/>
            <a:r>
              <a:rPr lang="en-US" noProof="0" dirty="0" smtClean="0"/>
              <a:t>Title</a:t>
            </a:r>
            <a:endParaRPr lang="en-US" noProof="0" dirty="0"/>
          </a:p>
        </p:txBody>
      </p:sp>
      <p:sp>
        <p:nvSpPr>
          <p:cNvPr id="19" name="Rectangle 14"/>
          <p:cNvSpPr>
            <a:spLocks noChangeArrowheads="1"/>
          </p:cNvSpPr>
          <p:nvPr userDrawn="1"/>
        </p:nvSpPr>
        <p:spPr bwMode="auto">
          <a:xfrm>
            <a:off x="0" y="6309323"/>
            <a:ext cx="9906000" cy="548681"/>
          </a:xfrm>
          <a:prstGeom prst="rect">
            <a:avLst/>
          </a:prstGeom>
          <a:solidFill>
            <a:schemeClr val="bg1">
              <a:lumMod val="85000"/>
            </a:schemeClr>
          </a:solidFill>
          <a:ln w="9525">
            <a:noFill/>
            <a:miter lim="800000"/>
            <a:headEnd/>
            <a:tailEnd/>
          </a:ln>
        </p:spPr>
        <p:txBody>
          <a:bodyPr wrap="none" anchor="ctr"/>
          <a:lstStyle/>
          <a:p>
            <a:endParaRPr lang="en-US" sz="1800" noProof="0" dirty="0"/>
          </a:p>
        </p:txBody>
      </p:sp>
      <p:sp>
        <p:nvSpPr>
          <p:cNvPr id="22" name="Textfeld 21"/>
          <p:cNvSpPr txBox="1"/>
          <p:nvPr userDrawn="1"/>
        </p:nvSpPr>
        <p:spPr>
          <a:xfrm>
            <a:off x="272483" y="6460553"/>
            <a:ext cx="3900434" cy="246221"/>
          </a:xfrm>
          <a:prstGeom prst="rect">
            <a:avLst/>
          </a:prstGeom>
          <a:noFill/>
        </p:spPr>
        <p:txBody>
          <a:bodyPr wrap="none" lIns="0" rIns="0" rtlCol="0">
            <a:noAutofit/>
          </a:bodyPr>
          <a:lstStyle/>
          <a:p>
            <a:r>
              <a:rPr lang="en-US" sz="1000" noProof="0" dirty="0" smtClean="0">
                <a:solidFill>
                  <a:schemeClr val="tx1"/>
                </a:solidFill>
                <a:cs typeface="Calibri" pitchFamily="34" charset="0"/>
              </a:rPr>
              <a:t>Module 5 – Competition Law</a:t>
            </a:r>
            <a:endParaRPr lang="en-US" sz="1000" noProof="0" dirty="0">
              <a:solidFill>
                <a:schemeClr val="tx1"/>
              </a:solidFill>
              <a:cs typeface="Calibri" pitchFamily="34" charset="0"/>
            </a:endParaRPr>
          </a:p>
        </p:txBody>
      </p:sp>
      <p:sp>
        <p:nvSpPr>
          <p:cNvPr id="27" name="Textfeld 26"/>
          <p:cNvSpPr txBox="1"/>
          <p:nvPr userDrawn="1"/>
        </p:nvSpPr>
        <p:spPr>
          <a:xfrm>
            <a:off x="4562960" y="6460553"/>
            <a:ext cx="780086" cy="246221"/>
          </a:xfrm>
          <a:prstGeom prst="rect">
            <a:avLst/>
          </a:prstGeom>
          <a:noFill/>
        </p:spPr>
        <p:txBody>
          <a:bodyPr wrap="square" rtlCol="0">
            <a:spAutoFit/>
          </a:bodyPr>
          <a:lstStyle/>
          <a:p>
            <a:pPr algn="ctr"/>
            <a:fld id="{180BC136-635B-4EA2-A630-664CB5735B40}" type="slidenum">
              <a:rPr lang="en-US" sz="1000" noProof="0" smtClean="0">
                <a:solidFill>
                  <a:schemeClr val="tx1"/>
                </a:solidFill>
                <a:cs typeface="Calibri" pitchFamily="34" charset="0"/>
              </a:rPr>
              <a:pPr algn="ctr"/>
              <a:t>‹#›</a:t>
            </a:fld>
            <a:endParaRPr lang="en-US" sz="1000" noProof="0" dirty="0">
              <a:solidFill>
                <a:schemeClr val="tx1"/>
              </a:solidFill>
              <a:cs typeface="Calibri" pitchFamily="34" charset="0"/>
            </a:endParaRPr>
          </a:p>
        </p:txBody>
      </p:sp>
      <p:cxnSp>
        <p:nvCxnSpPr>
          <p:cNvPr id="28" name="Gerade Verbindung 27"/>
          <p:cNvCxnSpPr/>
          <p:nvPr userDrawn="1"/>
        </p:nvCxnSpPr>
        <p:spPr>
          <a:xfrm>
            <a:off x="0" y="6309320"/>
            <a:ext cx="9906000" cy="0"/>
          </a:xfrm>
          <a:prstGeom prst="line">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
        <p:nvSpPr>
          <p:cNvPr id="29" name="Textplatzhalter 25"/>
          <p:cNvSpPr>
            <a:spLocks noGrp="1"/>
          </p:cNvSpPr>
          <p:nvPr>
            <p:ph type="body" sz="quarter" idx="10" hasCustomPrompt="1"/>
          </p:nvPr>
        </p:nvSpPr>
        <p:spPr>
          <a:xfrm>
            <a:off x="5733087" y="6460553"/>
            <a:ext cx="3900433" cy="274637"/>
          </a:xfrm>
          <a:prstGeom prst="rect">
            <a:avLst/>
          </a:prstGeom>
        </p:spPr>
        <p:txBody>
          <a:bodyPr wrap="none" lIns="0" rIns="0"/>
          <a:lstStyle>
            <a:lvl1pPr marL="0" indent="0" algn="r">
              <a:buNone/>
              <a:defRPr sz="1000">
                <a:solidFill>
                  <a:schemeClr val="tx1"/>
                </a:solidFill>
                <a:latin typeface="Gill Alt One MT Light" pitchFamily="34" charset="0"/>
              </a:defRPr>
            </a:lvl1pPr>
            <a:lvl2pPr marL="457200" indent="0">
              <a:buNone/>
              <a:defRPr>
                <a:solidFill>
                  <a:schemeClr val="tx1"/>
                </a:solidFill>
              </a:defRPr>
            </a:lvl2pPr>
            <a:lvl3pPr marL="914400" indent="0">
              <a:buNone/>
              <a:defRPr>
                <a:solidFill>
                  <a:schemeClr val="tx1"/>
                </a:solidFill>
              </a:defRPr>
            </a:lvl3pPr>
            <a:lvl4pPr marL="1371600" indent="0">
              <a:buNone/>
              <a:defRPr>
                <a:solidFill>
                  <a:schemeClr val="tx1"/>
                </a:solidFill>
              </a:defRPr>
            </a:lvl4pPr>
            <a:lvl5pPr marL="1828800" indent="0">
              <a:buNone/>
              <a:defRPr>
                <a:solidFill>
                  <a:schemeClr val="tx1"/>
                </a:solidFill>
              </a:defRPr>
            </a:lvl5pPr>
          </a:lstStyle>
          <a:p>
            <a:pPr lvl="0"/>
            <a:r>
              <a:rPr lang="en-US" noProof="0" dirty="0" smtClean="0"/>
              <a:t>Name of the Speaker</a:t>
            </a:r>
            <a:endParaRPr lang="en-US" noProof="0" dirty="0"/>
          </a:p>
        </p:txBody>
      </p:sp>
      <p:sp>
        <p:nvSpPr>
          <p:cNvPr id="47" name="Titel 1"/>
          <p:cNvSpPr>
            <a:spLocks noGrp="1"/>
          </p:cNvSpPr>
          <p:nvPr>
            <p:ph type="title" hasCustomPrompt="1"/>
          </p:nvPr>
        </p:nvSpPr>
        <p:spPr>
          <a:xfrm>
            <a:off x="272481" y="692920"/>
            <a:ext cx="8190000" cy="359817"/>
          </a:xfrm>
          <a:prstGeom prst="rect">
            <a:avLst/>
          </a:prstGeom>
        </p:spPr>
        <p:txBody>
          <a:bodyPr vert="horz" wrap="none" lIns="0" anchor="t" anchorCtr="0">
            <a:noAutofit/>
          </a:bodyPr>
          <a:lstStyle>
            <a:lvl1pPr>
              <a:defRPr b="0">
                <a:solidFill>
                  <a:schemeClr val="accent1"/>
                </a:solidFill>
                <a:latin typeface="Gill Alt One MT" pitchFamily="34" charset="0"/>
              </a:defRPr>
            </a:lvl1pPr>
          </a:lstStyle>
          <a:p>
            <a:r>
              <a:rPr lang="en-US" noProof="0" dirty="0" smtClean="0"/>
              <a:t>Title of the slide</a:t>
            </a:r>
            <a:endParaRPr lang="en-US" noProof="0" dirty="0"/>
          </a:p>
        </p:txBody>
      </p:sp>
      <p:sp>
        <p:nvSpPr>
          <p:cNvPr id="48" name="Textplatzhalter 27"/>
          <p:cNvSpPr>
            <a:spLocks noGrp="1"/>
          </p:cNvSpPr>
          <p:nvPr>
            <p:ph type="body" sz="quarter" idx="11" hasCustomPrompt="1"/>
          </p:nvPr>
        </p:nvSpPr>
        <p:spPr>
          <a:xfrm>
            <a:off x="272641" y="332332"/>
            <a:ext cx="8190000" cy="360364"/>
          </a:xfrm>
          <a:prstGeom prst="rect">
            <a:avLst/>
          </a:prstGeom>
        </p:spPr>
        <p:txBody>
          <a:bodyPr lIns="0"/>
          <a:lstStyle>
            <a:lvl1pPr marL="0" indent="0">
              <a:buNone/>
              <a:defRPr sz="2000">
                <a:solidFill>
                  <a:schemeClr val="accent1"/>
                </a:solidFill>
              </a:defRPr>
            </a:lvl1pPr>
            <a:lvl2pPr marL="457200" indent="0">
              <a:buNone/>
              <a:defRPr sz="2000">
                <a:solidFill>
                  <a:srgbClr val="A30057"/>
                </a:solidFill>
              </a:defRPr>
            </a:lvl2pPr>
            <a:lvl3pPr marL="914400" indent="0">
              <a:buNone/>
              <a:defRPr sz="2000">
                <a:solidFill>
                  <a:srgbClr val="A30057"/>
                </a:solidFill>
              </a:defRPr>
            </a:lvl3pPr>
            <a:lvl4pPr marL="1371600" indent="0">
              <a:buNone/>
              <a:defRPr sz="2000">
                <a:solidFill>
                  <a:srgbClr val="A30057"/>
                </a:solidFill>
              </a:defRPr>
            </a:lvl4pPr>
            <a:lvl5pPr marL="1828800" indent="0">
              <a:buNone/>
              <a:defRPr sz="2000">
                <a:solidFill>
                  <a:srgbClr val="A30057"/>
                </a:solidFill>
              </a:defRPr>
            </a:lvl5pPr>
          </a:lstStyle>
          <a:p>
            <a:pPr lvl="0"/>
            <a:r>
              <a:rPr lang="en-US" noProof="0" dirty="0" smtClean="0"/>
              <a:t>Chapter title</a:t>
            </a:r>
            <a:endParaRPr lang="en-US" noProof="0" dirty="0"/>
          </a:p>
        </p:txBody>
      </p:sp>
      <p:sp>
        <p:nvSpPr>
          <p:cNvPr id="49" name="Textfeld 48"/>
          <p:cNvSpPr txBox="1"/>
          <p:nvPr userDrawn="1"/>
        </p:nvSpPr>
        <p:spPr>
          <a:xfrm>
            <a:off x="272481" y="116635"/>
            <a:ext cx="3604513" cy="200055"/>
          </a:xfrm>
          <a:prstGeom prst="rect">
            <a:avLst/>
          </a:prstGeom>
          <a:noFill/>
        </p:spPr>
        <p:txBody>
          <a:bodyPr wrap="none" lIns="0" tIns="0" rtlCol="0">
            <a:spAutoFit/>
          </a:bodyPr>
          <a:lstStyle/>
          <a:p>
            <a:r>
              <a:rPr lang="en-US" sz="1000" noProof="0" dirty="0" smtClean="0">
                <a:solidFill>
                  <a:schemeClr val="tx1"/>
                </a:solidFill>
                <a:latin typeface="Gill Alt One MT Light" pitchFamily="34" charset="0"/>
                <a:cs typeface="Calibri" pitchFamily="34" charset="0"/>
              </a:rPr>
              <a:t>Executive Master of European and International Business Law</a:t>
            </a:r>
            <a:endParaRPr lang="en-US" sz="1000" noProof="0" dirty="0">
              <a:solidFill>
                <a:schemeClr val="tx1"/>
              </a:solidFill>
              <a:latin typeface="Gill Alt One MT Light" pitchFamily="34" charset="0"/>
              <a:cs typeface="Calibri" pitchFamily="34" charset="0"/>
            </a:endParaRPr>
          </a:p>
        </p:txBody>
      </p:sp>
    </p:spTree>
    <p:extLst>
      <p:ext uri="{BB962C8B-B14F-4D97-AF65-F5344CB8AC3E}">
        <p14:creationId xmlns:p14="http://schemas.microsoft.com/office/powerpoint/2010/main" val="2391068344"/>
      </p:ext>
    </p:extLst>
  </p:cSld>
  <p:clrMapOvr>
    <a:masterClrMapping/>
  </p:clrMapOvr>
  <mc:AlternateContent xmlns:mc="http://schemas.openxmlformats.org/markup-compatibility/2006" xmlns:p14="http://schemas.microsoft.com/office/powerpoint/2010/main">
    <mc:Choice Requires="p14">
      <p:transition p14:dur="0"/>
    </mc:Choice>
    <mc:Fallback xmlns:mv="urn:schemas-microsoft-com:mac:vml" xmlns="">
      <p:transition/>
    </mc:Fallback>
  </mc:AlternateContent>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CG Cover Slide 1 ">
    <p:spTree>
      <p:nvGrpSpPr>
        <p:cNvPr id="1" name=""/>
        <p:cNvGrpSpPr/>
        <p:nvPr/>
      </p:nvGrpSpPr>
      <p:grpSpPr>
        <a:xfrm>
          <a:off x="0" y="0"/>
          <a:ext cx="0" cy="0"/>
          <a:chOff x="0" y="0"/>
          <a:chExt cx="0" cy="0"/>
        </a:xfrm>
      </p:grpSpPr>
      <p:sp>
        <p:nvSpPr>
          <p:cNvPr id="30" name="Rectangle 29"/>
          <p:cNvSpPr/>
          <p:nvPr userDrawn="1"/>
        </p:nvSpPr>
        <p:spPr>
          <a:xfrm>
            <a:off x="247650" y="4311248"/>
            <a:ext cx="9408981" cy="2337372"/>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6" name="Picture 15" descr="CG_logo_master_BLK-01.png"/>
          <p:cNvPicPr>
            <a:picLocks/>
          </p:cNvPicPr>
          <p:nvPr userDrawn="1"/>
        </p:nvPicPr>
        <p:blipFill>
          <a:blip r:embed="rId2"/>
          <a:srcRect l="16482" t="38236" r="16217" b="37432"/>
          <a:stretch>
            <a:fillRect/>
          </a:stretch>
        </p:blipFill>
        <p:spPr>
          <a:xfrm>
            <a:off x="183047" y="451320"/>
            <a:ext cx="2030825" cy="293914"/>
          </a:xfrm>
          <a:prstGeom prst="rect">
            <a:avLst/>
          </a:prstGeom>
        </p:spPr>
      </p:pic>
      <p:sp>
        <p:nvSpPr>
          <p:cNvPr id="3" name="Title 2"/>
          <p:cNvSpPr>
            <a:spLocks noGrp="1"/>
          </p:cNvSpPr>
          <p:nvPr userDrawn="1">
            <p:ph type="title"/>
          </p:nvPr>
        </p:nvSpPr>
        <p:spPr>
          <a:xfrm>
            <a:off x="251090" y="1612272"/>
            <a:ext cx="9405541" cy="2242448"/>
          </a:xfrm>
          <a:prstGeom prst="rect">
            <a:avLst/>
          </a:prstGeom>
        </p:spPr>
        <p:txBody>
          <a:bodyPr lIns="0" tIns="0" rIns="0" bIns="0" anchor="ctr" anchorCtr="0"/>
          <a:lstStyle>
            <a:lvl1pPr algn="l">
              <a:lnSpc>
                <a:spcPct val="100000"/>
              </a:lnSpc>
              <a:defRPr sz="3600" b="0"/>
            </a:lvl1pPr>
          </a:lstStyle>
          <a:p>
            <a:r>
              <a:rPr lang="en-US" smtClean="0"/>
              <a:t>Click to edit Master title style</a:t>
            </a:r>
            <a:endParaRPr lang="en-US" dirty="0"/>
          </a:p>
        </p:txBody>
      </p:sp>
      <p:pic>
        <p:nvPicPr>
          <p:cNvPr id="13" name="Picture 12" descr="CG_logo_monogram_BLK_PPT-01.png"/>
          <p:cNvPicPr>
            <a:picLocks/>
          </p:cNvPicPr>
          <p:nvPr userDrawn="1"/>
        </p:nvPicPr>
        <p:blipFill>
          <a:blip r:embed="rId3"/>
          <a:stretch>
            <a:fillRect/>
          </a:stretch>
        </p:blipFill>
        <p:spPr>
          <a:xfrm>
            <a:off x="9038489" y="6019800"/>
            <a:ext cx="395022" cy="457200"/>
          </a:xfrm>
          <a:prstGeom prst="rect">
            <a:avLst/>
          </a:prstGeom>
        </p:spPr>
      </p:pic>
      <p:sp>
        <p:nvSpPr>
          <p:cNvPr id="19" name="TextBox 18"/>
          <p:cNvSpPr txBox="1"/>
          <p:nvPr userDrawn="1"/>
        </p:nvSpPr>
        <p:spPr>
          <a:xfrm>
            <a:off x="455745" y="6248400"/>
            <a:ext cx="2724150" cy="188912"/>
          </a:xfrm>
          <a:prstGeom prst="rect">
            <a:avLst/>
          </a:prstGeom>
          <a:noFill/>
        </p:spPr>
        <p:txBody>
          <a:bodyPr wrap="none" lIns="0" tIns="0" rIns="0" bIns="0" rtlCol="0" anchor="b" anchorCtr="0">
            <a:noAutofit/>
          </a:bodyPr>
          <a:lstStyle/>
          <a:p>
            <a:r>
              <a:rPr lang="en-US" sz="1000" b="0" dirty="0" err="1" smtClean="0"/>
              <a:t>clearygottlieb.com</a:t>
            </a:r>
            <a:endParaRPr lang="en-US" sz="1000" b="0" dirty="0"/>
          </a:p>
        </p:txBody>
      </p:sp>
      <p:cxnSp>
        <p:nvCxnSpPr>
          <p:cNvPr id="18" name="Straight Connector 17"/>
          <p:cNvCxnSpPr/>
          <p:nvPr userDrawn="1"/>
        </p:nvCxnSpPr>
        <p:spPr>
          <a:xfrm>
            <a:off x="247650" y="4301622"/>
            <a:ext cx="9410700" cy="1588"/>
          </a:xfrm>
          <a:prstGeom prst="line">
            <a:avLst/>
          </a:prstGeom>
          <a:ln w="381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2" name="Rectangle 77"/>
          <p:cNvSpPr>
            <a:spLocks noGrp="1" noChangeArrowheads="1"/>
          </p:cNvSpPr>
          <p:nvPr>
            <p:ph type="subTitle" sz="quarter" idx="1"/>
          </p:nvPr>
        </p:nvSpPr>
        <p:spPr>
          <a:xfrm>
            <a:off x="455746" y="4572000"/>
            <a:ext cx="8984000" cy="1374775"/>
          </a:xfrm>
          <a:prstGeom prst="rect">
            <a:avLst/>
          </a:prstGeom>
        </p:spPr>
        <p:txBody>
          <a:bodyPr lIns="0" tIns="0" rIns="0" bIns="0"/>
          <a:lstStyle>
            <a:lvl1pPr marL="0" indent="0" algn="l">
              <a:spcBef>
                <a:spcPct val="25000"/>
              </a:spcBef>
              <a:buFont typeface="Wingdings 2" pitchFamily="18" charset="2"/>
              <a:buNone/>
              <a:defRPr sz="1800">
                <a:solidFill>
                  <a:srgbClr val="000000"/>
                </a:solidFill>
                <a:latin typeface="Times New Roman"/>
                <a:cs typeface="Times New Roman"/>
              </a:defRPr>
            </a:lvl1pPr>
          </a:lstStyle>
          <a:p>
            <a:r>
              <a:rPr lang="en-US" smtClean="0"/>
              <a:t>Click to edit Master subtitle style</a:t>
            </a:r>
            <a:endParaRPr lang="en-US" dirty="0"/>
          </a:p>
        </p:txBody>
      </p:sp>
    </p:spTree>
    <p:extLst>
      <p:ext uri="{BB962C8B-B14F-4D97-AF65-F5344CB8AC3E}">
        <p14:creationId xmlns:p14="http://schemas.microsoft.com/office/powerpoint/2010/main" val="3689793433"/>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CG Back Cover">
    <p:spTree>
      <p:nvGrpSpPr>
        <p:cNvPr id="1" name=""/>
        <p:cNvGrpSpPr/>
        <p:nvPr/>
      </p:nvGrpSpPr>
      <p:grpSpPr>
        <a:xfrm>
          <a:off x="0" y="0"/>
          <a:ext cx="0" cy="0"/>
          <a:chOff x="0" y="0"/>
          <a:chExt cx="0" cy="0"/>
        </a:xfrm>
      </p:grpSpPr>
      <p:pic>
        <p:nvPicPr>
          <p:cNvPr id="9" name="Picture 8" descr="CG_logo_seal_WH.png"/>
          <p:cNvPicPr>
            <a:picLocks/>
          </p:cNvPicPr>
          <p:nvPr userDrawn="1"/>
        </p:nvPicPr>
        <p:blipFill>
          <a:blip r:embed="rId2">
            <a:lum bright="-100000"/>
          </a:blip>
          <a:stretch>
            <a:fillRect/>
          </a:stretch>
        </p:blipFill>
        <p:spPr>
          <a:xfrm>
            <a:off x="4153541" y="2627606"/>
            <a:ext cx="1594260" cy="1600200"/>
          </a:xfrm>
          <a:prstGeom prst="rect">
            <a:avLst/>
          </a:prstGeom>
          <a:effectLst/>
        </p:spPr>
      </p:pic>
      <p:sp>
        <p:nvSpPr>
          <p:cNvPr id="3" name="TextBox 2"/>
          <p:cNvSpPr txBox="1"/>
          <p:nvPr userDrawn="1"/>
        </p:nvSpPr>
        <p:spPr>
          <a:xfrm>
            <a:off x="247651" y="6140450"/>
            <a:ext cx="9408980" cy="457200"/>
          </a:xfrm>
          <a:prstGeom prst="rect">
            <a:avLst/>
          </a:prstGeom>
          <a:noFill/>
        </p:spPr>
        <p:txBody>
          <a:bodyPr wrap="square" lIns="0" tIns="0" rIns="0" bIns="0" rtlCol="0" anchor="b" anchorCtr="0">
            <a:noAutofit/>
          </a:bodyPr>
          <a:lstStyle/>
          <a:p>
            <a:pPr algn="ctr">
              <a:spcAft>
                <a:spcPts val="300"/>
              </a:spcAft>
            </a:pPr>
            <a:r>
              <a:rPr lang="en-US" sz="600" b="0" dirty="0" smtClean="0">
                <a:latin typeface="Arial" panose="020B0604020202020204" pitchFamily="34" charset="0"/>
                <a:cs typeface="Arial" panose="020B0604020202020204" pitchFamily="34" charset="0"/>
              </a:rPr>
              <a:t>©</a:t>
            </a:r>
            <a:r>
              <a:rPr lang="en-US" sz="600" b="0" baseline="0" dirty="0" smtClean="0">
                <a:latin typeface="Arial" panose="020B0604020202020204" pitchFamily="34" charset="0"/>
                <a:cs typeface="Arial" panose="020B0604020202020204" pitchFamily="34" charset="0"/>
              </a:rPr>
              <a:t> </a:t>
            </a:r>
            <a:r>
              <a:rPr lang="en-US" sz="600" b="0" dirty="0" smtClean="0">
                <a:latin typeface="Arial" panose="020B0604020202020204" pitchFamily="34" charset="0"/>
                <a:cs typeface="Arial" panose="020B0604020202020204" pitchFamily="34" charset="0"/>
              </a:rPr>
              <a:t>2017 Cleary Gottlieb</a:t>
            </a:r>
            <a:r>
              <a:rPr lang="en-US" sz="600" b="0" baseline="0" dirty="0" smtClean="0">
                <a:latin typeface="Arial" panose="020B0604020202020204" pitchFamily="34" charset="0"/>
                <a:cs typeface="Arial" panose="020B0604020202020204" pitchFamily="34" charset="0"/>
              </a:rPr>
              <a:t> Steen &amp; Hamilton LLP. All rights reserved. </a:t>
            </a:r>
          </a:p>
          <a:p>
            <a:pPr algn="ctr">
              <a:spcAft>
                <a:spcPts val="300"/>
              </a:spcAft>
            </a:pPr>
            <a:r>
              <a:rPr lang="en-US" sz="600" baseline="0" dirty="0" smtClean="0">
                <a:latin typeface="Arial" panose="020B0604020202020204" pitchFamily="34" charset="0"/>
                <a:cs typeface="Arial" panose="020B0604020202020204" pitchFamily="34" charset="0"/>
              </a:rPr>
              <a:t>Throughout this presentation, “Cleary Gottlieb” and the “firm” refer to Cleary Gottlieb Steen &amp; Hamilton LLP </a:t>
            </a:r>
            <a:br>
              <a:rPr lang="en-US" sz="600" baseline="0" dirty="0" smtClean="0">
                <a:latin typeface="Arial" panose="020B0604020202020204" pitchFamily="34" charset="0"/>
                <a:cs typeface="Arial" panose="020B0604020202020204" pitchFamily="34" charset="0"/>
              </a:rPr>
            </a:br>
            <a:r>
              <a:rPr lang="en-US" sz="600" baseline="0" dirty="0" smtClean="0">
                <a:latin typeface="Arial" panose="020B0604020202020204" pitchFamily="34" charset="0"/>
                <a:cs typeface="Arial" panose="020B0604020202020204" pitchFamily="34" charset="0"/>
              </a:rPr>
              <a:t>and its affiliated entities in certain jurisdictions, and the term “offices” includes offices of those affiliated entities.</a:t>
            </a:r>
            <a:endParaRPr lang="en-US" sz="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97169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G Title Only">
    <p:spTree>
      <p:nvGrpSpPr>
        <p:cNvPr id="1" name=""/>
        <p:cNvGrpSpPr/>
        <p:nvPr/>
      </p:nvGrpSpPr>
      <p:grpSpPr>
        <a:xfrm>
          <a:off x="0" y="0"/>
          <a:ext cx="0" cy="0"/>
          <a:chOff x="0" y="0"/>
          <a:chExt cx="0" cy="0"/>
        </a:xfrm>
      </p:grpSpPr>
      <p:sp>
        <p:nvSpPr>
          <p:cNvPr id="2" name="Title 1"/>
          <p:cNvSpPr>
            <a:spLocks noGrp="1"/>
          </p:cNvSpPr>
          <p:nvPr>
            <p:ph type="title"/>
          </p:nvPr>
        </p:nvSpPr>
        <p:spPr>
          <a:xfrm>
            <a:off x="247650" y="612648"/>
            <a:ext cx="9408981" cy="909765"/>
          </a:xfrm>
        </p:spPr>
        <p:txBody>
          <a:bodyPr/>
          <a:lstStyle/>
          <a:p>
            <a:r>
              <a:rPr lang="en-US" dirty="0" smtClean="0"/>
              <a:t>Click to edit Master title style</a:t>
            </a:r>
            <a:endParaRPr lang="en-US" dirty="0"/>
          </a:p>
        </p:txBody>
      </p:sp>
      <p:sp>
        <p:nvSpPr>
          <p:cNvPr id="5" name="Footer Placeholder 4"/>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12769290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G Full Page ">
    <p:spTree>
      <p:nvGrpSpPr>
        <p:cNvPr id="1" name=""/>
        <p:cNvGrpSpPr/>
        <p:nvPr/>
      </p:nvGrpSpPr>
      <p:grpSpPr>
        <a:xfrm>
          <a:off x="0" y="0"/>
          <a:ext cx="0" cy="0"/>
          <a:chOff x="0" y="0"/>
          <a:chExt cx="0" cy="0"/>
        </a:xfrm>
      </p:grpSpPr>
      <p:sp>
        <p:nvSpPr>
          <p:cNvPr id="2" name="Title 1"/>
          <p:cNvSpPr>
            <a:spLocks noGrp="1"/>
          </p:cNvSpPr>
          <p:nvPr>
            <p:ph type="title"/>
          </p:nvPr>
        </p:nvSpPr>
        <p:spPr>
          <a:xfrm>
            <a:off x="247650" y="612648"/>
            <a:ext cx="9408981" cy="909765"/>
          </a:xfrm>
        </p:spPr>
        <p:txBody>
          <a:bodyPr/>
          <a:lstStyle/>
          <a:p>
            <a:r>
              <a:rPr lang="en-US" dirty="0" smtClean="0"/>
              <a:t>Click to edit Master title style</a:t>
            </a:r>
            <a:endParaRPr lang="en-US" dirty="0"/>
          </a:p>
        </p:txBody>
      </p:sp>
      <p:sp>
        <p:nvSpPr>
          <p:cNvPr id="7" name="Content Placeholder 6"/>
          <p:cNvSpPr>
            <a:spLocks noGrp="1"/>
          </p:cNvSpPr>
          <p:nvPr>
            <p:ph sz="quarter" idx="11"/>
          </p:nvPr>
        </p:nvSpPr>
        <p:spPr>
          <a:xfrm>
            <a:off x="247649" y="1619250"/>
            <a:ext cx="9410700" cy="4461510"/>
          </a:xfrm>
        </p:spPr>
        <p:txBody>
          <a:bodyPr wrap="square">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2"/>
          </p:nvPr>
        </p:nvSpPr>
        <p:spPr/>
        <p:txBody>
          <a:bodyPr/>
          <a:lstStyle/>
          <a:p>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G TOC/Agenda">
    <p:spTree>
      <p:nvGrpSpPr>
        <p:cNvPr id="1" name=""/>
        <p:cNvGrpSpPr/>
        <p:nvPr/>
      </p:nvGrpSpPr>
      <p:grpSpPr>
        <a:xfrm>
          <a:off x="0" y="0"/>
          <a:ext cx="0" cy="0"/>
          <a:chOff x="0" y="0"/>
          <a:chExt cx="0" cy="0"/>
        </a:xfrm>
      </p:grpSpPr>
      <p:sp>
        <p:nvSpPr>
          <p:cNvPr id="6" name="Text Placeholder 27"/>
          <p:cNvSpPr>
            <a:spLocks noGrp="1"/>
          </p:cNvSpPr>
          <p:nvPr>
            <p:ph type="body" sz="quarter" idx="21"/>
          </p:nvPr>
        </p:nvSpPr>
        <p:spPr>
          <a:xfrm>
            <a:off x="750371" y="1600220"/>
            <a:ext cx="8444729"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8" name="Text Placeholder 27"/>
          <p:cNvSpPr>
            <a:spLocks noGrp="1"/>
          </p:cNvSpPr>
          <p:nvPr>
            <p:ph type="body" sz="quarter" idx="22"/>
          </p:nvPr>
        </p:nvSpPr>
        <p:spPr>
          <a:xfrm>
            <a:off x="750371" y="2119911"/>
            <a:ext cx="8444729"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9" name="Text Placeholder 27"/>
          <p:cNvSpPr>
            <a:spLocks noGrp="1"/>
          </p:cNvSpPr>
          <p:nvPr>
            <p:ph type="body" sz="quarter" idx="23"/>
          </p:nvPr>
        </p:nvSpPr>
        <p:spPr>
          <a:xfrm>
            <a:off x="750371" y="2639602"/>
            <a:ext cx="8444729"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0" name="Text Placeholder 27"/>
          <p:cNvSpPr>
            <a:spLocks noGrp="1"/>
          </p:cNvSpPr>
          <p:nvPr>
            <p:ph type="body" sz="quarter" idx="24"/>
          </p:nvPr>
        </p:nvSpPr>
        <p:spPr>
          <a:xfrm>
            <a:off x="750371" y="3159293"/>
            <a:ext cx="8444729"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1" name="Text Placeholder 27"/>
          <p:cNvSpPr>
            <a:spLocks noGrp="1"/>
          </p:cNvSpPr>
          <p:nvPr>
            <p:ph type="body" sz="quarter" idx="25"/>
          </p:nvPr>
        </p:nvSpPr>
        <p:spPr>
          <a:xfrm>
            <a:off x="750371" y="3678984"/>
            <a:ext cx="8444729"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2" name="Text Placeholder 27"/>
          <p:cNvSpPr>
            <a:spLocks noGrp="1"/>
          </p:cNvSpPr>
          <p:nvPr>
            <p:ph type="body" sz="quarter" idx="26"/>
          </p:nvPr>
        </p:nvSpPr>
        <p:spPr>
          <a:xfrm>
            <a:off x="750371" y="4198675"/>
            <a:ext cx="8444729"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3" name="Text Placeholder 27"/>
          <p:cNvSpPr>
            <a:spLocks noGrp="1"/>
          </p:cNvSpPr>
          <p:nvPr>
            <p:ph type="body" sz="quarter" idx="27"/>
          </p:nvPr>
        </p:nvSpPr>
        <p:spPr>
          <a:xfrm>
            <a:off x="750371" y="4718366"/>
            <a:ext cx="8444729"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4" name="Text Placeholder 27"/>
          <p:cNvSpPr>
            <a:spLocks noGrp="1"/>
          </p:cNvSpPr>
          <p:nvPr>
            <p:ph type="body" sz="quarter" idx="28"/>
          </p:nvPr>
        </p:nvSpPr>
        <p:spPr>
          <a:xfrm>
            <a:off x="750371" y="5238057"/>
            <a:ext cx="8444729"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31" name="Text Placeholder 27"/>
          <p:cNvSpPr>
            <a:spLocks noGrp="1"/>
          </p:cNvSpPr>
          <p:nvPr>
            <p:ph type="body" sz="quarter" idx="45"/>
          </p:nvPr>
        </p:nvSpPr>
        <p:spPr>
          <a:xfrm>
            <a:off x="747528" y="5757747"/>
            <a:ext cx="8444729"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2" name="Title 1"/>
          <p:cNvSpPr>
            <a:spLocks noGrp="1"/>
          </p:cNvSpPr>
          <p:nvPr>
            <p:ph type="title"/>
          </p:nvPr>
        </p:nvSpPr>
        <p:spPr>
          <a:xfrm>
            <a:off x="247650" y="612648"/>
            <a:ext cx="9408981" cy="909765"/>
          </a:xfrm>
        </p:spPr>
        <p:txBody>
          <a:bodyPr/>
          <a:lstStyle/>
          <a:p>
            <a:r>
              <a:rPr lang="en-US" dirty="0" smtClean="0"/>
              <a:t>Click to edit Master title style</a:t>
            </a:r>
            <a:endParaRPr lang="en-US" dirty="0"/>
          </a:p>
        </p:txBody>
      </p:sp>
      <p:sp>
        <p:nvSpPr>
          <p:cNvPr id="5" name="Footer Placeholder 4"/>
          <p:cNvSpPr>
            <a:spLocks noGrp="1"/>
          </p:cNvSpPr>
          <p:nvPr>
            <p:ph type="ftr" sz="quarter" idx="12"/>
          </p:nvPr>
        </p:nvSpPr>
        <p:spPr/>
        <p:txBody>
          <a:bodyPr/>
          <a:lstStyle/>
          <a:p>
            <a:endParaRPr lang="en-US" dirty="0"/>
          </a:p>
        </p:txBody>
      </p:sp>
      <p:sp>
        <p:nvSpPr>
          <p:cNvPr id="15" name="Text Placeholder 22"/>
          <p:cNvSpPr>
            <a:spLocks noGrp="1"/>
          </p:cNvSpPr>
          <p:nvPr>
            <p:ph type="body" sz="quarter" idx="29" hasCustomPrompt="1"/>
          </p:nvPr>
        </p:nvSpPr>
        <p:spPr>
          <a:xfrm>
            <a:off x="247650" y="1600220"/>
            <a:ext cx="4953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smtClean="0"/>
              <a:t>#</a:t>
            </a:r>
            <a:endParaRPr lang="en-US" dirty="0"/>
          </a:p>
        </p:txBody>
      </p:sp>
      <p:sp>
        <p:nvSpPr>
          <p:cNvPr id="16" name="Text Placeholder 22"/>
          <p:cNvSpPr>
            <a:spLocks noGrp="1"/>
          </p:cNvSpPr>
          <p:nvPr>
            <p:ph type="body" sz="quarter" idx="30" hasCustomPrompt="1"/>
          </p:nvPr>
        </p:nvSpPr>
        <p:spPr>
          <a:xfrm>
            <a:off x="247650" y="2119911"/>
            <a:ext cx="495300" cy="411480"/>
          </a:xfrm>
          <a:prstGeom prst="rect">
            <a:avLst/>
          </a:prstGeom>
          <a:solidFill>
            <a:schemeClr val="tx1"/>
          </a:solidFill>
          <a:ln w="6350">
            <a:solidFill>
              <a:schemeClr val="tx1"/>
            </a:solidFill>
          </a:ln>
        </p:spPr>
        <p:txBody>
          <a:bodyPr anchor="ctr">
            <a:normAutofit/>
          </a:bodyPr>
          <a:lstStyle>
            <a:lvl1pPr marL="0" marR="0" indent="0" algn="ctr" defTabSz="914400" rtl="0" eaLnBrk="1" fontAlgn="auto" latinLnBrk="0" hangingPunct="1">
              <a:lnSpc>
                <a:spcPct val="100000"/>
              </a:lnSpc>
              <a:spcBef>
                <a:spcPts val="0"/>
              </a:spcBef>
              <a:spcAft>
                <a:spcPts val="0"/>
              </a:spcAft>
              <a:buClrTx/>
              <a:buSzTx/>
              <a:buFont typeface="Arial" pitchFamily="34" charset="0"/>
              <a:buNone/>
              <a:tabLst/>
              <a:defRPr sz="1200" b="1">
                <a:solidFill>
                  <a:schemeClr val="bg1"/>
                </a:solidFill>
              </a:defRPr>
            </a:lvl1p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lang="en-US" dirty="0" smtClean="0"/>
              <a:t>#</a:t>
            </a:r>
            <a:endParaRPr lang="en-US" dirty="0"/>
          </a:p>
        </p:txBody>
      </p:sp>
      <p:sp>
        <p:nvSpPr>
          <p:cNvPr id="17" name="Text Placeholder 22"/>
          <p:cNvSpPr>
            <a:spLocks noGrp="1"/>
          </p:cNvSpPr>
          <p:nvPr>
            <p:ph type="body" sz="quarter" idx="31" hasCustomPrompt="1"/>
          </p:nvPr>
        </p:nvSpPr>
        <p:spPr>
          <a:xfrm>
            <a:off x="247650" y="2639602"/>
            <a:ext cx="4953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smtClean="0"/>
              <a:t>#</a:t>
            </a:r>
            <a:endParaRPr lang="en-US" dirty="0"/>
          </a:p>
        </p:txBody>
      </p:sp>
      <p:sp>
        <p:nvSpPr>
          <p:cNvPr id="18" name="Text Placeholder 22"/>
          <p:cNvSpPr>
            <a:spLocks noGrp="1"/>
          </p:cNvSpPr>
          <p:nvPr>
            <p:ph type="body" sz="quarter" idx="32" hasCustomPrompt="1"/>
          </p:nvPr>
        </p:nvSpPr>
        <p:spPr>
          <a:xfrm>
            <a:off x="247650" y="3159293"/>
            <a:ext cx="4953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smtClean="0"/>
              <a:t>#</a:t>
            </a:r>
            <a:endParaRPr lang="en-US" dirty="0"/>
          </a:p>
        </p:txBody>
      </p:sp>
      <p:sp>
        <p:nvSpPr>
          <p:cNvPr id="19" name="Text Placeholder 22"/>
          <p:cNvSpPr>
            <a:spLocks noGrp="1"/>
          </p:cNvSpPr>
          <p:nvPr>
            <p:ph type="body" sz="quarter" idx="33" hasCustomPrompt="1"/>
          </p:nvPr>
        </p:nvSpPr>
        <p:spPr>
          <a:xfrm>
            <a:off x="247650" y="3678984"/>
            <a:ext cx="4953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smtClean="0"/>
              <a:t>#</a:t>
            </a:r>
            <a:endParaRPr lang="en-US" dirty="0"/>
          </a:p>
        </p:txBody>
      </p:sp>
      <p:sp>
        <p:nvSpPr>
          <p:cNvPr id="20" name="Text Placeholder 22"/>
          <p:cNvSpPr>
            <a:spLocks noGrp="1"/>
          </p:cNvSpPr>
          <p:nvPr>
            <p:ph type="body" sz="quarter" idx="34" hasCustomPrompt="1"/>
          </p:nvPr>
        </p:nvSpPr>
        <p:spPr>
          <a:xfrm>
            <a:off x="247650" y="4198675"/>
            <a:ext cx="4953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smtClean="0"/>
              <a:t>#</a:t>
            </a:r>
            <a:endParaRPr lang="en-US" dirty="0"/>
          </a:p>
        </p:txBody>
      </p:sp>
      <p:sp>
        <p:nvSpPr>
          <p:cNvPr id="21" name="Text Placeholder 22"/>
          <p:cNvSpPr>
            <a:spLocks noGrp="1"/>
          </p:cNvSpPr>
          <p:nvPr>
            <p:ph type="body" sz="quarter" idx="35" hasCustomPrompt="1"/>
          </p:nvPr>
        </p:nvSpPr>
        <p:spPr>
          <a:xfrm>
            <a:off x="247650" y="4718366"/>
            <a:ext cx="4953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smtClean="0"/>
              <a:t>#</a:t>
            </a:r>
            <a:endParaRPr lang="en-US" dirty="0"/>
          </a:p>
        </p:txBody>
      </p:sp>
      <p:sp>
        <p:nvSpPr>
          <p:cNvPr id="22" name="Text Placeholder 22"/>
          <p:cNvSpPr>
            <a:spLocks noGrp="1"/>
          </p:cNvSpPr>
          <p:nvPr>
            <p:ph type="body" sz="quarter" idx="36" hasCustomPrompt="1"/>
          </p:nvPr>
        </p:nvSpPr>
        <p:spPr>
          <a:xfrm>
            <a:off x="247650" y="5238057"/>
            <a:ext cx="4953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smtClean="0"/>
              <a:t>#</a:t>
            </a:r>
            <a:endParaRPr lang="en-US" dirty="0"/>
          </a:p>
        </p:txBody>
      </p:sp>
      <p:sp>
        <p:nvSpPr>
          <p:cNvPr id="23" name="Text Placeholder 22"/>
          <p:cNvSpPr>
            <a:spLocks noGrp="1"/>
          </p:cNvSpPr>
          <p:nvPr>
            <p:ph type="body" sz="quarter" idx="37" hasCustomPrompt="1"/>
          </p:nvPr>
        </p:nvSpPr>
        <p:spPr>
          <a:xfrm>
            <a:off x="9159840" y="1600220"/>
            <a:ext cx="4953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smtClean="0"/>
              <a:t>#</a:t>
            </a:r>
            <a:endParaRPr lang="en-US" dirty="0"/>
          </a:p>
        </p:txBody>
      </p:sp>
      <p:sp>
        <p:nvSpPr>
          <p:cNvPr id="24" name="Text Placeholder 22"/>
          <p:cNvSpPr>
            <a:spLocks noGrp="1"/>
          </p:cNvSpPr>
          <p:nvPr>
            <p:ph type="body" sz="quarter" idx="38" hasCustomPrompt="1"/>
          </p:nvPr>
        </p:nvSpPr>
        <p:spPr>
          <a:xfrm>
            <a:off x="9159840" y="2119911"/>
            <a:ext cx="495300" cy="411480"/>
          </a:xfrm>
          <a:prstGeom prst="rect">
            <a:avLst/>
          </a:prstGeom>
          <a:solidFill>
            <a:schemeClr val="bg1"/>
          </a:solidFill>
          <a:ln w="6350">
            <a:solidFill>
              <a:schemeClr val="tx1"/>
            </a:solidFill>
          </a:ln>
        </p:spPr>
        <p:txBody>
          <a:bodyPr anchor="ctr"/>
          <a:lstStyle>
            <a:lvl1pPr marL="0" marR="0" indent="0" algn="ctr" defTabSz="914400" rtl="0" eaLnBrk="1" fontAlgn="auto" latinLnBrk="0" hangingPunct="1">
              <a:lnSpc>
                <a:spcPct val="100000"/>
              </a:lnSpc>
              <a:spcBef>
                <a:spcPts val="0"/>
              </a:spcBef>
              <a:spcAft>
                <a:spcPts val="0"/>
              </a:spcAft>
              <a:buClrTx/>
              <a:buSzTx/>
              <a:buFont typeface="Arial" pitchFamily="34" charset="0"/>
              <a:buNone/>
              <a:tabLst/>
              <a:defRPr sz="1200" b="0">
                <a:solidFill>
                  <a:schemeClr val="tx1"/>
                </a:solidFill>
              </a:defRPr>
            </a:lvl1p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lang="en-US" dirty="0" smtClean="0"/>
              <a:t>#</a:t>
            </a:r>
            <a:endParaRPr lang="en-US" dirty="0"/>
          </a:p>
        </p:txBody>
      </p:sp>
      <p:sp>
        <p:nvSpPr>
          <p:cNvPr id="25" name="Text Placeholder 22"/>
          <p:cNvSpPr>
            <a:spLocks noGrp="1"/>
          </p:cNvSpPr>
          <p:nvPr>
            <p:ph type="body" sz="quarter" idx="39" hasCustomPrompt="1"/>
          </p:nvPr>
        </p:nvSpPr>
        <p:spPr>
          <a:xfrm>
            <a:off x="9159840" y="2639602"/>
            <a:ext cx="4953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smtClean="0"/>
              <a:t>#</a:t>
            </a:r>
            <a:endParaRPr lang="en-US" dirty="0"/>
          </a:p>
        </p:txBody>
      </p:sp>
      <p:sp>
        <p:nvSpPr>
          <p:cNvPr id="26" name="Text Placeholder 22"/>
          <p:cNvSpPr>
            <a:spLocks noGrp="1"/>
          </p:cNvSpPr>
          <p:nvPr>
            <p:ph type="body" sz="quarter" idx="40" hasCustomPrompt="1"/>
          </p:nvPr>
        </p:nvSpPr>
        <p:spPr>
          <a:xfrm>
            <a:off x="9159840" y="3159293"/>
            <a:ext cx="4953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smtClean="0"/>
              <a:t>#</a:t>
            </a:r>
            <a:endParaRPr lang="en-US" dirty="0"/>
          </a:p>
        </p:txBody>
      </p:sp>
      <p:sp>
        <p:nvSpPr>
          <p:cNvPr id="27" name="Text Placeholder 22"/>
          <p:cNvSpPr>
            <a:spLocks noGrp="1"/>
          </p:cNvSpPr>
          <p:nvPr>
            <p:ph type="body" sz="quarter" idx="41" hasCustomPrompt="1"/>
          </p:nvPr>
        </p:nvSpPr>
        <p:spPr>
          <a:xfrm>
            <a:off x="9159840" y="3678984"/>
            <a:ext cx="4953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smtClean="0"/>
              <a:t>#</a:t>
            </a:r>
            <a:endParaRPr lang="en-US" dirty="0"/>
          </a:p>
        </p:txBody>
      </p:sp>
      <p:sp>
        <p:nvSpPr>
          <p:cNvPr id="28" name="Text Placeholder 22"/>
          <p:cNvSpPr>
            <a:spLocks noGrp="1"/>
          </p:cNvSpPr>
          <p:nvPr>
            <p:ph type="body" sz="quarter" idx="42" hasCustomPrompt="1"/>
          </p:nvPr>
        </p:nvSpPr>
        <p:spPr>
          <a:xfrm>
            <a:off x="9159840" y="4198675"/>
            <a:ext cx="4953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smtClean="0"/>
              <a:t>#</a:t>
            </a:r>
            <a:endParaRPr lang="en-US" dirty="0"/>
          </a:p>
        </p:txBody>
      </p:sp>
      <p:sp>
        <p:nvSpPr>
          <p:cNvPr id="29" name="Text Placeholder 22"/>
          <p:cNvSpPr>
            <a:spLocks noGrp="1"/>
          </p:cNvSpPr>
          <p:nvPr>
            <p:ph type="body" sz="quarter" idx="43" hasCustomPrompt="1"/>
          </p:nvPr>
        </p:nvSpPr>
        <p:spPr>
          <a:xfrm>
            <a:off x="9159840" y="4718366"/>
            <a:ext cx="4953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smtClean="0"/>
              <a:t>#</a:t>
            </a:r>
            <a:endParaRPr lang="en-US" dirty="0"/>
          </a:p>
        </p:txBody>
      </p:sp>
      <p:sp>
        <p:nvSpPr>
          <p:cNvPr id="30" name="Text Placeholder 22"/>
          <p:cNvSpPr>
            <a:spLocks noGrp="1"/>
          </p:cNvSpPr>
          <p:nvPr>
            <p:ph type="body" sz="quarter" idx="44" hasCustomPrompt="1"/>
          </p:nvPr>
        </p:nvSpPr>
        <p:spPr>
          <a:xfrm>
            <a:off x="9159840" y="5238057"/>
            <a:ext cx="4953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smtClean="0"/>
              <a:t>#</a:t>
            </a:r>
            <a:endParaRPr lang="en-US" dirty="0"/>
          </a:p>
        </p:txBody>
      </p:sp>
      <p:sp>
        <p:nvSpPr>
          <p:cNvPr id="32" name="Text Placeholder 22"/>
          <p:cNvSpPr>
            <a:spLocks noGrp="1"/>
          </p:cNvSpPr>
          <p:nvPr>
            <p:ph type="body" sz="quarter" idx="46" hasCustomPrompt="1"/>
          </p:nvPr>
        </p:nvSpPr>
        <p:spPr>
          <a:xfrm>
            <a:off x="247650" y="5757747"/>
            <a:ext cx="4953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smtClean="0"/>
              <a:t>#</a:t>
            </a:r>
            <a:endParaRPr lang="en-US" dirty="0"/>
          </a:p>
        </p:txBody>
      </p:sp>
      <p:sp>
        <p:nvSpPr>
          <p:cNvPr id="33" name="Text Placeholder 22"/>
          <p:cNvSpPr>
            <a:spLocks noGrp="1"/>
          </p:cNvSpPr>
          <p:nvPr>
            <p:ph type="body" sz="quarter" idx="47" hasCustomPrompt="1"/>
          </p:nvPr>
        </p:nvSpPr>
        <p:spPr>
          <a:xfrm>
            <a:off x="9156996" y="5757747"/>
            <a:ext cx="4953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smtClean="0"/>
              <a:t>#</a:t>
            </a:r>
            <a:endParaRPr lang="en-US" dirty="0"/>
          </a:p>
        </p:txBody>
      </p:sp>
    </p:spTree>
    <p:extLst>
      <p:ext uri="{BB962C8B-B14F-4D97-AF65-F5344CB8AC3E}">
        <p14:creationId xmlns:p14="http://schemas.microsoft.com/office/powerpoint/2010/main" val="44163562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G Side by Side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Content Placeholder 4"/>
          <p:cNvSpPr>
            <a:spLocks noGrp="1"/>
          </p:cNvSpPr>
          <p:nvPr>
            <p:ph sz="quarter" idx="11"/>
          </p:nvPr>
        </p:nvSpPr>
        <p:spPr>
          <a:xfrm>
            <a:off x="247650" y="1619250"/>
            <a:ext cx="4609042" cy="4552950"/>
          </a:xfrm>
        </p:spPr>
        <p:txBody>
          <a:bodyPr wrap="square" rIns="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6"/>
          <p:cNvSpPr>
            <a:spLocks noGrp="1"/>
          </p:cNvSpPr>
          <p:nvPr>
            <p:ph sz="quarter" idx="12"/>
          </p:nvPr>
        </p:nvSpPr>
        <p:spPr>
          <a:xfrm>
            <a:off x="5045869" y="1619250"/>
            <a:ext cx="4610762" cy="4552950"/>
          </a:xfrm>
        </p:spPr>
        <p:txBody>
          <a:bodyPr wrap="square" lIns="0">
            <a:noAutofit/>
          </a:bodyPr>
          <a:lstStyle>
            <a:lvl1pPr>
              <a:defRPr sz="1400"/>
            </a:lvl1pPr>
            <a:lvl2pPr>
              <a:defRPr sz="14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3"/>
          </p:nvPr>
        </p:nvSpPr>
        <p:spPr/>
        <p:txBody>
          <a:bodyPr/>
          <a:lstStyle/>
          <a:p>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15.xml"/><Relationship Id="rId18" Type="http://schemas.openxmlformats.org/officeDocument/2006/relationships/slideLayout" Target="../slideLayouts/slideLayout20.xml"/><Relationship Id="rId26" Type="http://schemas.openxmlformats.org/officeDocument/2006/relationships/slideLayout" Target="../slideLayouts/slideLayout28.xml"/><Relationship Id="rId39" Type="http://schemas.openxmlformats.org/officeDocument/2006/relationships/slideLayout" Target="../slideLayouts/slideLayout41.xml"/><Relationship Id="rId21" Type="http://schemas.openxmlformats.org/officeDocument/2006/relationships/slideLayout" Target="../slideLayouts/slideLayout23.xml"/><Relationship Id="rId34" Type="http://schemas.openxmlformats.org/officeDocument/2006/relationships/slideLayout" Target="../slideLayouts/slideLayout36.xml"/><Relationship Id="rId42" Type="http://schemas.openxmlformats.org/officeDocument/2006/relationships/slideLayout" Target="../slideLayouts/slideLayout44.xml"/><Relationship Id="rId47" Type="http://schemas.openxmlformats.org/officeDocument/2006/relationships/slideLayout" Target="../slideLayouts/slideLayout49.xml"/><Relationship Id="rId50" Type="http://schemas.openxmlformats.org/officeDocument/2006/relationships/slideLayout" Target="../slideLayouts/slideLayout52.xml"/><Relationship Id="rId55" Type="http://schemas.openxmlformats.org/officeDocument/2006/relationships/slideLayout" Target="../slideLayouts/slideLayout57.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slideLayout" Target="../slideLayouts/slideLayout19.xml"/><Relationship Id="rId25" Type="http://schemas.openxmlformats.org/officeDocument/2006/relationships/slideLayout" Target="../slideLayouts/slideLayout27.xml"/><Relationship Id="rId33" Type="http://schemas.openxmlformats.org/officeDocument/2006/relationships/slideLayout" Target="../slideLayouts/slideLayout35.xml"/><Relationship Id="rId38" Type="http://schemas.openxmlformats.org/officeDocument/2006/relationships/slideLayout" Target="../slideLayouts/slideLayout40.xml"/><Relationship Id="rId46" Type="http://schemas.openxmlformats.org/officeDocument/2006/relationships/slideLayout" Target="../slideLayouts/slideLayout48.xml"/><Relationship Id="rId2" Type="http://schemas.openxmlformats.org/officeDocument/2006/relationships/slideLayout" Target="../slideLayouts/slideLayout4.xml"/><Relationship Id="rId16" Type="http://schemas.openxmlformats.org/officeDocument/2006/relationships/slideLayout" Target="../slideLayouts/slideLayout18.xml"/><Relationship Id="rId20" Type="http://schemas.openxmlformats.org/officeDocument/2006/relationships/slideLayout" Target="../slideLayouts/slideLayout22.xml"/><Relationship Id="rId29" Type="http://schemas.openxmlformats.org/officeDocument/2006/relationships/slideLayout" Target="../slideLayouts/slideLayout31.xml"/><Relationship Id="rId41" Type="http://schemas.openxmlformats.org/officeDocument/2006/relationships/slideLayout" Target="../slideLayouts/slideLayout43.xml"/><Relationship Id="rId54" Type="http://schemas.openxmlformats.org/officeDocument/2006/relationships/slideLayout" Target="../slideLayouts/slideLayout56.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24" Type="http://schemas.openxmlformats.org/officeDocument/2006/relationships/slideLayout" Target="../slideLayouts/slideLayout26.xml"/><Relationship Id="rId32" Type="http://schemas.openxmlformats.org/officeDocument/2006/relationships/slideLayout" Target="../slideLayouts/slideLayout34.xml"/><Relationship Id="rId37" Type="http://schemas.openxmlformats.org/officeDocument/2006/relationships/slideLayout" Target="../slideLayouts/slideLayout39.xml"/><Relationship Id="rId40" Type="http://schemas.openxmlformats.org/officeDocument/2006/relationships/slideLayout" Target="../slideLayouts/slideLayout42.xml"/><Relationship Id="rId45" Type="http://schemas.openxmlformats.org/officeDocument/2006/relationships/slideLayout" Target="../slideLayouts/slideLayout47.xml"/><Relationship Id="rId53" Type="http://schemas.openxmlformats.org/officeDocument/2006/relationships/slideLayout" Target="../slideLayouts/slideLayout55.xml"/><Relationship Id="rId58" Type="http://schemas.openxmlformats.org/officeDocument/2006/relationships/image" Target="../media/image4.png"/><Relationship Id="rId5" Type="http://schemas.openxmlformats.org/officeDocument/2006/relationships/slideLayout" Target="../slideLayouts/slideLayout7.xml"/><Relationship Id="rId15" Type="http://schemas.openxmlformats.org/officeDocument/2006/relationships/slideLayout" Target="../slideLayouts/slideLayout17.xml"/><Relationship Id="rId23" Type="http://schemas.openxmlformats.org/officeDocument/2006/relationships/slideLayout" Target="../slideLayouts/slideLayout25.xml"/><Relationship Id="rId28" Type="http://schemas.openxmlformats.org/officeDocument/2006/relationships/slideLayout" Target="../slideLayouts/slideLayout30.xml"/><Relationship Id="rId36" Type="http://schemas.openxmlformats.org/officeDocument/2006/relationships/slideLayout" Target="../slideLayouts/slideLayout38.xml"/><Relationship Id="rId49" Type="http://schemas.openxmlformats.org/officeDocument/2006/relationships/slideLayout" Target="../slideLayouts/slideLayout51.xml"/><Relationship Id="rId57" Type="http://schemas.openxmlformats.org/officeDocument/2006/relationships/theme" Target="../theme/theme2.xml"/><Relationship Id="rId10" Type="http://schemas.openxmlformats.org/officeDocument/2006/relationships/slideLayout" Target="../slideLayouts/slideLayout12.xml"/><Relationship Id="rId19" Type="http://schemas.openxmlformats.org/officeDocument/2006/relationships/slideLayout" Target="../slideLayouts/slideLayout21.xml"/><Relationship Id="rId31" Type="http://schemas.openxmlformats.org/officeDocument/2006/relationships/slideLayout" Target="../slideLayouts/slideLayout33.xml"/><Relationship Id="rId44" Type="http://schemas.openxmlformats.org/officeDocument/2006/relationships/slideLayout" Target="../slideLayouts/slideLayout46.xml"/><Relationship Id="rId52" Type="http://schemas.openxmlformats.org/officeDocument/2006/relationships/slideLayout" Target="../slideLayouts/slideLayout54.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 Id="rId22" Type="http://schemas.openxmlformats.org/officeDocument/2006/relationships/slideLayout" Target="../slideLayouts/slideLayout24.xml"/><Relationship Id="rId27" Type="http://schemas.openxmlformats.org/officeDocument/2006/relationships/slideLayout" Target="../slideLayouts/slideLayout29.xml"/><Relationship Id="rId30" Type="http://schemas.openxmlformats.org/officeDocument/2006/relationships/slideLayout" Target="../slideLayouts/slideLayout32.xml"/><Relationship Id="rId35" Type="http://schemas.openxmlformats.org/officeDocument/2006/relationships/slideLayout" Target="../slideLayouts/slideLayout37.xml"/><Relationship Id="rId43" Type="http://schemas.openxmlformats.org/officeDocument/2006/relationships/slideLayout" Target="../slideLayouts/slideLayout45.xml"/><Relationship Id="rId48" Type="http://schemas.openxmlformats.org/officeDocument/2006/relationships/slideLayout" Target="../slideLayouts/slideLayout50.xml"/><Relationship Id="rId56" Type="http://schemas.openxmlformats.org/officeDocument/2006/relationships/slideLayout" Target="../slideLayouts/slideLayout58.xml"/><Relationship Id="rId8" Type="http://schemas.openxmlformats.org/officeDocument/2006/relationships/slideLayout" Target="../slideLayouts/slideLayout10.xml"/><Relationship Id="rId51" Type="http://schemas.openxmlformats.org/officeDocument/2006/relationships/slideLayout" Target="../slideLayouts/slideLayout53.xml"/><Relationship Id="rId3"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082" r:id="rId1"/>
    <p:sldLayoutId id="2147484064" r:id="rId2"/>
  </p:sldLayoutIdLst>
  <p:timing>
    <p:tnLst>
      <p:par>
        <p:cTn id="1" dur="indefinite" restart="never" nodeType="tmRoot"/>
      </p:par>
    </p:tnLst>
  </p:timing>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Slide Number Placeholder 9"/>
          <p:cNvSpPr txBox="1">
            <a:spLocks/>
          </p:cNvSpPr>
          <p:nvPr userDrawn="1"/>
        </p:nvSpPr>
        <p:spPr>
          <a:xfrm>
            <a:off x="8997949" y="6413021"/>
            <a:ext cx="658681" cy="240360"/>
          </a:xfrm>
          <a:prstGeom prst="rect">
            <a:avLst/>
          </a:prstGeom>
        </p:spPr>
        <p:txBody>
          <a:bodyPr vert="horz" lIns="0" tIns="0" rIns="0" bIns="0" rtlCol="0" anchor="ctr"/>
          <a:lstStyle>
            <a:lvl1pPr algn="r">
              <a:defRPr sz="900">
                <a:ln>
                  <a:noFill/>
                </a:ln>
                <a:solidFill>
                  <a:schemeClr val="tx1"/>
                </a:solidFill>
                <a:latin typeface="Franklin Gothic Book"/>
                <a:cs typeface="Franklin Gothic Book"/>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69C6DBA-7932-1C4F-90C6-E1C91303CC81}" type="slidenum">
              <a:rPr kumimoji="0" lang="en-US" sz="900" b="1" i="0" u="none" strike="noStrike" kern="1200" cap="none" spc="0" normalizeH="0" baseline="0" noProof="0" smtClean="0">
                <a:ln>
                  <a:noFill/>
                </a:ln>
                <a:solidFill>
                  <a:schemeClr val="tx1"/>
                </a:solidFill>
                <a:effectLst/>
                <a:uLnTx/>
                <a:uFillTx/>
                <a:latin typeface="Times New Roman"/>
                <a:ea typeface="+mn-ea"/>
                <a:cs typeface="Times New Roman"/>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900" b="1" i="0" u="none" strike="noStrike" kern="1200" cap="none" spc="0" normalizeH="0" baseline="0" noProof="0" dirty="0">
              <a:ln>
                <a:noFill/>
              </a:ln>
              <a:solidFill>
                <a:schemeClr val="tx1"/>
              </a:solidFill>
              <a:effectLst/>
              <a:uLnTx/>
              <a:uFillTx/>
              <a:latin typeface="Times New Roman"/>
              <a:ea typeface="+mn-ea"/>
              <a:cs typeface="Times New Roman"/>
            </a:endParaRPr>
          </a:p>
        </p:txBody>
      </p:sp>
      <p:sp>
        <p:nvSpPr>
          <p:cNvPr id="15" name="Title Placeholder 14"/>
          <p:cNvSpPr>
            <a:spLocks noGrp="1"/>
          </p:cNvSpPr>
          <p:nvPr>
            <p:ph type="title"/>
          </p:nvPr>
        </p:nvSpPr>
        <p:spPr>
          <a:xfrm>
            <a:off x="247650" y="609600"/>
            <a:ext cx="9408981" cy="912813"/>
          </a:xfrm>
          <a:prstGeom prst="rect">
            <a:avLst/>
          </a:prstGeom>
        </p:spPr>
        <p:txBody>
          <a:bodyPr vert="horz" wrap="square" lIns="0" tIns="0" rIns="0" bIns="0" rtlCol="0" anchor="t" anchorCtr="0">
            <a:noAutofit/>
          </a:bodyPr>
          <a:lstStyle/>
          <a:p>
            <a:r>
              <a:rPr lang="en-US" dirty="0" smtClean="0"/>
              <a:t>Click to edit Master title style</a:t>
            </a:r>
            <a:br>
              <a:rPr lang="en-US" dirty="0" smtClean="0"/>
            </a:br>
            <a:endParaRPr lang="en-US" dirty="0"/>
          </a:p>
        </p:txBody>
      </p:sp>
      <p:sp>
        <p:nvSpPr>
          <p:cNvPr id="16" name="Text Placeholder 15"/>
          <p:cNvSpPr>
            <a:spLocks noGrp="1"/>
          </p:cNvSpPr>
          <p:nvPr>
            <p:ph type="body" idx="1"/>
          </p:nvPr>
        </p:nvSpPr>
        <p:spPr>
          <a:xfrm>
            <a:off x="247650" y="1617840"/>
            <a:ext cx="9408981" cy="4572000"/>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10" name="Straight Connector 9"/>
          <p:cNvCxnSpPr/>
          <p:nvPr userDrawn="1"/>
        </p:nvCxnSpPr>
        <p:spPr>
          <a:xfrm>
            <a:off x="247650" y="457200"/>
            <a:ext cx="9410700" cy="1588"/>
          </a:xfrm>
          <a:prstGeom prst="line">
            <a:avLst/>
          </a:prstGeom>
          <a:ln w="381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userDrawn="1"/>
        </p:nvCxnSpPr>
        <p:spPr>
          <a:xfrm>
            <a:off x="247650" y="6408738"/>
            <a:ext cx="9410700" cy="1588"/>
          </a:xfrm>
          <a:prstGeom prst="line">
            <a:avLst/>
          </a:prstGeom>
          <a:ln w="635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3" name="Footer Placeholder 12"/>
          <p:cNvSpPr>
            <a:spLocks noGrp="1"/>
          </p:cNvSpPr>
          <p:nvPr>
            <p:ph type="ftr" sz="quarter" idx="3"/>
          </p:nvPr>
        </p:nvSpPr>
        <p:spPr>
          <a:xfrm>
            <a:off x="1564018" y="6469429"/>
            <a:ext cx="6955104" cy="183952"/>
          </a:xfrm>
          <a:prstGeom prst="rect">
            <a:avLst/>
          </a:prstGeom>
        </p:spPr>
        <p:txBody>
          <a:bodyPr vert="horz" lIns="182880" tIns="0" rIns="182880" bIns="45720" rtlCol="0" anchor="ctr"/>
          <a:lstStyle>
            <a:lvl1pPr algn="ctr">
              <a:defRPr sz="900">
                <a:solidFill>
                  <a:srgbClr val="000000"/>
                </a:solidFill>
                <a:latin typeface="Times New Roman"/>
                <a:cs typeface="Times New Roman"/>
              </a:defRPr>
            </a:lvl1pPr>
          </a:lstStyle>
          <a:p>
            <a:endParaRPr lang="en-US" dirty="0"/>
          </a:p>
        </p:txBody>
      </p:sp>
      <p:pic>
        <p:nvPicPr>
          <p:cNvPr id="9" name="Picture 8"/>
          <p:cNvPicPr>
            <a:picLocks noChangeAspect="1"/>
          </p:cNvPicPr>
          <p:nvPr userDrawn="1"/>
        </p:nvPicPr>
        <p:blipFill>
          <a:blip r:embed="rId58" cstate="print">
            <a:extLst>
              <a:ext uri="{28A0092B-C50C-407E-A947-70E740481C1C}">
                <a14:useLocalDpi xmlns:a14="http://schemas.microsoft.com/office/drawing/2010/main" val="0"/>
              </a:ext>
            </a:extLst>
          </a:blip>
          <a:stretch>
            <a:fillRect/>
          </a:stretch>
        </p:blipFill>
        <p:spPr>
          <a:xfrm>
            <a:off x="228600" y="6501384"/>
            <a:ext cx="1237491" cy="140208"/>
          </a:xfrm>
          <a:prstGeom prst="rect">
            <a:avLst/>
          </a:prstGeom>
        </p:spPr>
      </p:pic>
    </p:spTree>
  </p:cSld>
  <p:clrMap bg1="lt1" tx1="dk1" bg2="lt2" tx2="dk2" accent1="accent1" accent2="accent2" accent3="accent3" accent4="accent4" accent5="accent5" accent6="accent6" hlink="hlink" folHlink="folHlink"/>
  <p:sldLayoutIdLst>
    <p:sldLayoutId id="2147484080" r:id="rId1"/>
    <p:sldLayoutId id="2147484067" r:id="rId2"/>
    <p:sldLayoutId id="2147484079" r:id="rId3"/>
    <p:sldLayoutId id="2147484138" r:id="rId4"/>
    <p:sldLayoutId id="2147484065" r:id="rId5"/>
    <p:sldLayoutId id="2147484146" r:id="rId6"/>
    <p:sldLayoutId id="2147484066" r:id="rId7"/>
    <p:sldLayoutId id="2147484069" r:id="rId8"/>
    <p:sldLayoutId id="2147484070" r:id="rId9"/>
    <p:sldLayoutId id="2147484071" r:id="rId10"/>
    <p:sldLayoutId id="2147484110" r:id="rId11"/>
    <p:sldLayoutId id="2147484139" r:id="rId12"/>
    <p:sldLayoutId id="2147484072" r:id="rId13"/>
    <p:sldLayoutId id="2147484141" r:id="rId14"/>
    <p:sldLayoutId id="2147484086" r:id="rId15"/>
    <p:sldLayoutId id="2147484087" r:id="rId16"/>
    <p:sldLayoutId id="2147484112" r:id="rId17"/>
    <p:sldLayoutId id="2147484142" r:id="rId18"/>
    <p:sldLayoutId id="2147484119" r:id="rId19"/>
    <p:sldLayoutId id="2147484115" r:id="rId20"/>
    <p:sldLayoutId id="2147484116" r:id="rId21"/>
    <p:sldLayoutId id="2147484114" r:id="rId22"/>
    <p:sldLayoutId id="2147484117" r:id="rId23"/>
    <p:sldLayoutId id="2147484073" r:id="rId24"/>
    <p:sldLayoutId id="2147484085" r:id="rId25"/>
    <p:sldLayoutId id="2147484136" r:id="rId26"/>
    <p:sldLayoutId id="2147484092" r:id="rId27"/>
    <p:sldLayoutId id="2147484143" r:id="rId28"/>
    <p:sldLayoutId id="2147484093" r:id="rId29"/>
    <p:sldLayoutId id="2147484144" r:id="rId30"/>
    <p:sldLayoutId id="2147484102" r:id="rId31"/>
    <p:sldLayoutId id="2147484103" r:id="rId32"/>
    <p:sldLayoutId id="2147484104" r:id="rId33"/>
    <p:sldLayoutId id="2147484106" r:id="rId34"/>
    <p:sldLayoutId id="2147484097" r:id="rId35"/>
    <p:sldLayoutId id="2147484098" r:id="rId36"/>
    <p:sldLayoutId id="2147484145" r:id="rId37"/>
    <p:sldLayoutId id="2147484099" r:id="rId38"/>
    <p:sldLayoutId id="2147484100" r:id="rId39"/>
    <p:sldLayoutId id="2147484101" r:id="rId40"/>
    <p:sldLayoutId id="2147484107" r:id="rId41"/>
    <p:sldLayoutId id="2147484121" r:id="rId42"/>
    <p:sldLayoutId id="2147484122" r:id="rId43"/>
    <p:sldLayoutId id="2147484123" r:id="rId44"/>
    <p:sldLayoutId id="2147484124" r:id="rId45"/>
    <p:sldLayoutId id="2147484125" r:id="rId46"/>
    <p:sldLayoutId id="2147484126" r:id="rId47"/>
    <p:sldLayoutId id="2147484127" r:id="rId48"/>
    <p:sldLayoutId id="2147484129" r:id="rId49"/>
    <p:sldLayoutId id="2147484128" r:id="rId50"/>
    <p:sldLayoutId id="2147484130" r:id="rId51"/>
    <p:sldLayoutId id="2147484147" r:id="rId52"/>
    <p:sldLayoutId id="2147484148" r:id="rId53"/>
    <p:sldLayoutId id="2147484149" r:id="rId54"/>
    <p:sldLayoutId id="2147484150" r:id="rId55"/>
    <p:sldLayoutId id="2147484151" r:id="rId56"/>
  </p:sldLayoutIdLst>
  <p:timing>
    <p:tnLst>
      <p:par>
        <p:cTn id="1" dur="indefinite" restart="never" nodeType="tmRoot"/>
      </p:par>
    </p:tnLst>
  </p:timing>
  <p:hf hdr="0" dt="0"/>
  <p:txStyles>
    <p:titleStyle>
      <a:lvl1pPr algn="l" defTabSz="914400" rtl="0" eaLnBrk="1" latinLnBrk="0" hangingPunct="1">
        <a:spcBef>
          <a:spcPct val="0"/>
        </a:spcBef>
        <a:buNone/>
        <a:defRPr sz="2800" b="0" kern="1200">
          <a:solidFill>
            <a:schemeClr val="tx1"/>
          </a:solidFill>
          <a:latin typeface="Times New Roman"/>
          <a:ea typeface="+mj-ea"/>
          <a:cs typeface="Times New Roman"/>
        </a:defRPr>
      </a:lvl1pPr>
    </p:titleStyle>
    <p:bodyStyle>
      <a:lvl1pPr marL="9144" indent="-9144" algn="l" defTabSz="914400" rtl="0" eaLnBrk="1" latinLnBrk="0" hangingPunct="1">
        <a:lnSpc>
          <a:spcPct val="100000"/>
        </a:lnSpc>
        <a:spcBef>
          <a:spcPts val="0"/>
        </a:spcBef>
        <a:spcAft>
          <a:spcPts val="600"/>
        </a:spcAft>
        <a:buFont typeface="Times New Roman" panose="02020603050405020304" pitchFamily="18" charset="0"/>
        <a:buChar char="​"/>
        <a:defRPr sz="1600" b="0" kern="1200">
          <a:solidFill>
            <a:schemeClr val="tx1"/>
          </a:solidFill>
          <a:latin typeface="Times New Roman"/>
          <a:ea typeface="+mn-ea"/>
          <a:cs typeface="Times New Roman"/>
        </a:defRPr>
      </a:lvl1pPr>
      <a:lvl2pPr marL="288925" indent="-288925" algn="l" defTabSz="914400" rtl="0" eaLnBrk="1" latinLnBrk="0" hangingPunct="1">
        <a:lnSpc>
          <a:spcPct val="100000"/>
        </a:lnSpc>
        <a:spcBef>
          <a:spcPts val="0"/>
        </a:spcBef>
        <a:spcAft>
          <a:spcPts val="600"/>
        </a:spcAft>
        <a:buFont typeface="Arial"/>
        <a:buChar char="—"/>
        <a:tabLst>
          <a:tab pos="288925" algn="l"/>
        </a:tabLst>
        <a:defRPr sz="1600" kern="1200">
          <a:solidFill>
            <a:schemeClr val="tx1"/>
          </a:solidFill>
          <a:latin typeface="Times New Roman"/>
          <a:ea typeface="+mn-ea"/>
          <a:cs typeface="Times New Roman"/>
        </a:defRPr>
      </a:lvl2pPr>
      <a:lvl3pPr marL="455613" indent="-166688" algn="l" defTabSz="914400" rtl="0" eaLnBrk="1" latinLnBrk="0" hangingPunct="1">
        <a:lnSpc>
          <a:spcPct val="100000"/>
        </a:lnSpc>
        <a:spcBef>
          <a:spcPts val="0"/>
        </a:spcBef>
        <a:spcAft>
          <a:spcPts val="600"/>
        </a:spcAft>
        <a:buFont typeface="Arial"/>
        <a:buChar char="•"/>
        <a:defRPr sz="1400" kern="1200">
          <a:solidFill>
            <a:schemeClr val="tx1"/>
          </a:solidFill>
          <a:latin typeface="Times New Roman"/>
          <a:ea typeface="+mn-ea"/>
          <a:cs typeface="Times New Roman"/>
        </a:defRPr>
      </a:lvl3pPr>
      <a:lvl4pPr marL="628650" indent="-173038" algn="l" defTabSz="914400" rtl="0" eaLnBrk="1" latinLnBrk="0" hangingPunct="1">
        <a:lnSpc>
          <a:spcPct val="100000"/>
        </a:lnSpc>
        <a:spcBef>
          <a:spcPts val="0"/>
        </a:spcBef>
        <a:spcAft>
          <a:spcPts val="600"/>
        </a:spcAft>
        <a:buFont typeface="Arial"/>
        <a:buChar char="•"/>
        <a:defRPr sz="1200" kern="1200">
          <a:solidFill>
            <a:schemeClr val="tx1"/>
          </a:solidFill>
          <a:latin typeface="Times New Roman"/>
          <a:ea typeface="+mn-ea"/>
          <a:cs typeface="Times New Roman"/>
        </a:defRPr>
      </a:lvl4pPr>
      <a:lvl5pPr marL="801688" indent="-173038" algn="l" defTabSz="914400" rtl="0" eaLnBrk="1" latinLnBrk="0" hangingPunct="1">
        <a:lnSpc>
          <a:spcPct val="100000"/>
        </a:lnSpc>
        <a:spcBef>
          <a:spcPts val="0"/>
        </a:spcBef>
        <a:spcAft>
          <a:spcPts val="600"/>
        </a:spcAft>
        <a:buFont typeface="Arial"/>
        <a:buChar char="•"/>
        <a:defRPr sz="1200" kern="1200">
          <a:solidFill>
            <a:schemeClr val="tx1"/>
          </a:solidFill>
          <a:latin typeface="Times New Roman"/>
          <a:ea typeface="+mn-ea"/>
          <a:cs typeface="Times New Roman"/>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http://www.bundeskartellamt.de/SharedDocs/Publikation/EN/Merkblaetter/Leaflet_Settlement_procedure.pdf?__blob=publicationFile&amp;v=3"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8.png"/><Relationship Id="rId4" Type="http://schemas.openxmlformats.org/officeDocument/2006/relationships/image" Target="../media/image7.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8.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Cartel Enforcement and Regulation in Germany</a:t>
            </a:r>
          </a:p>
        </p:txBody>
      </p:sp>
      <p:sp>
        <p:nvSpPr>
          <p:cNvPr id="8" name="Subtitle 7"/>
          <p:cNvSpPr>
            <a:spLocks noGrp="1"/>
          </p:cNvSpPr>
          <p:nvPr>
            <p:ph type="subTitle" sz="quarter" idx="1"/>
          </p:nvPr>
        </p:nvSpPr>
        <p:spPr/>
        <p:txBody>
          <a:bodyPr/>
          <a:lstStyle/>
          <a:p>
            <a:r>
              <a:rPr lang="en-US" dirty="0"/>
              <a:t>Dr. Romina </a:t>
            </a:r>
            <a:r>
              <a:rPr lang="en-US" dirty="0" smtClean="0"/>
              <a:t>Polley LL.M. </a:t>
            </a:r>
            <a:r>
              <a:rPr lang="en-US" dirty="0"/>
              <a:t/>
            </a:r>
            <a:br>
              <a:rPr lang="en-US" dirty="0"/>
            </a:br>
            <a:r>
              <a:rPr lang="en-US" dirty="0"/>
              <a:t>Competition Law Germany - 26. September 2017, Düsseldorf</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49" y="575019"/>
            <a:ext cx="9408981" cy="909765"/>
          </a:xfrm>
        </p:spPr>
        <p:txBody>
          <a:bodyPr/>
          <a:lstStyle/>
          <a:p>
            <a:r>
              <a:rPr lang="en-US" dirty="0" smtClean="0"/>
              <a:t>Conclusions From German Leniency Statistics</a:t>
            </a:r>
            <a:endParaRPr lang="en-US" dirty="0"/>
          </a:p>
        </p:txBody>
      </p:sp>
      <p:sp>
        <p:nvSpPr>
          <p:cNvPr id="3" name="Content Placeholder 2"/>
          <p:cNvSpPr>
            <a:spLocks noGrp="1"/>
          </p:cNvSpPr>
          <p:nvPr>
            <p:ph sz="quarter" idx="11"/>
          </p:nvPr>
        </p:nvSpPr>
        <p:spPr>
          <a:xfrm>
            <a:off x="247649" y="1631786"/>
            <a:ext cx="9410700" cy="4461510"/>
          </a:xfrm>
        </p:spPr>
        <p:txBody>
          <a:bodyPr/>
          <a:lstStyle/>
          <a:p>
            <a:pPr lvl="1">
              <a:lnSpc>
                <a:spcPct val="150000"/>
              </a:lnSpc>
              <a:buFont typeface="Wingdings" panose="05000000000000000000" pitchFamily="2" charset="2"/>
              <a:buChar char="§"/>
            </a:pPr>
            <a:r>
              <a:rPr lang="en-US" dirty="0" smtClean="0"/>
              <a:t>Number </a:t>
            </a:r>
            <a:r>
              <a:rPr lang="en-US" dirty="0"/>
              <a:t>of leniency applications in Germany dropped in 2016, but too early to see waning success of leniency </a:t>
            </a:r>
          </a:p>
          <a:p>
            <a:pPr lvl="1">
              <a:lnSpc>
                <a:spcPct val="150000"/>
              </a:lnSpc>
              <a:buFont typeface="Wingdings" panose="05000000000000000000" pitchFamily="2" charset="2"/>
              <a:buChar char="§"/>
            </a:pPr>
            <a:r>
              <a:rPr lang="en-US" dirty="0" smtClean="0"/>
              <a:t>Leniency </a:t>
            </a:r>
            <a:r>
              <a:rPr lang="en-US" dirty="0"/>
              <a:t>statistics are only indicative over a period of several </a:t>
            </a:r>
            <a:r>
              <a:rPr lang="en-US" dirty="0" smtClean="0"/>
              <a:t>years</a:t>
            </a:r>
          </a:p>
          <a:p>
            <a:pPr lvl="1">
              <a:lnSpc>
                <a:spcPct val="150000"/>
              </a:lnSpc>
              <a:buFont typeface="Wingdings" panose="05000000000000000000" pitchFamily="2" charset="2"/>
              <a:buChar char="§"/>
            </a:pPr>
            <a:r>
              <a:rPr lang="en-US" dirty="0" smtClean="0"/>
              <a:t>However</a:t>
            </a:r>
            <a:r>
              <a:rPr lang="en-US" dirty="0"/>
              <a:t>, figures show high dependence of </a:t>
            </a:r>
            <a:r>
              <a:rPr lang="en-US" dirty="0" smtClean="0"/>
              <a:t>FCO’s cartel </a:t>
            </a:r>
            <a:r>
              <a:rPr lang="en-US" dirty="0"/>
              <a:t>enforcement on </a:t>
            </a:r>
            <a:r>
              <a:rPr lang="en-US" dirty="0" smtClean="0"/>
              <a:t>leniency</a:t>
            </a:r>
          </a:p>
          <a:p>
            <a:pPr lvl="1">
              <a:lnSpc>
                <a:spcPct val="150000"/>
              </a:lnSpc>
              <a:buFont typeface="Wingdings" panose="05000000000000000000" pitchFamily="2" charset="2"/>
              <a:buChar char="§"/>
            </a:pPr>
            <a:endParaRPr lang="en-US" b="1" dirty="0"/>
          </a:p>
          <a:p>
            <a:pPr lvl="1">
              <a:lnSpc>
                <a:spcPct val="150000"/>
              </a:lnSpc>
              <a:buFont typeface="Wingdings" panose="05000000000000000000" pitchFamily="2" charset="2"/>
              <a:buChar char="§"/>
            </a:pPr>
            <a:r>
              <a:rPr lang="en-US" b="1" dirty="0" smtClean="0"/>
              <a:t>Leniency has always had its risks, but in the following categories </a:t>
            </a:r>
            <a:r>
              <a:rPr lang="en-US" sz="1600" b="1" dirty="0" smtClean="0"/>
              <a:t>more </a:t>
            </a:r>
            <a:r>
              <a:rPr lang="en-US" sz="1600" b="1" dirty="0"/>
              <a:t>recent risks to the success of LPs have </a:t>
            </a:r>
            <a:r>
              <a:rPr lang="en-US" sz="1600" b="1" dirty="0" smtClean="0"/>
              <a:t>developed</a:t>
            </a:r>
            <a:endParaRPr lang="en-US" sz="1600" b="1" dirty="0"/>
          </a:p>
          <a:p>
            <a:pPr lvl="2">
              <a:lnSpc>
                <a:spcPct val="150000"/>
              </a:lnSpc>
              <a:buFont typeface="Arial" panose="020B0604020202020204" pitchFamily="34" charset="0"/>
              <a:buChar char="•"/>
            </a:pPr>
            <a:r>
              <a:rPr lang="en-US" sz="1600" dirty="0"/>
              <a:t>Handling of leniency applicants by the competition authorities</a:t>
            </a:r>
          </a:p>
          <a:p>
            <a:pPr lvl="2">
              <a:lnSpc>
                <a:spcPct val="150000"/>
              </a:lnSpc>
              <a:buFont typeface="Arial" panose="020B0604020202020204" pitchFamily="34" charset="0"/>
              <a:buChar char="•"/>
            </a:pPr>
            <a:r>
              <a:rPr lang="en-US" sz="1600" dirty="0"/>
              <a:t>Disincentives to apply for leniency in the sphere of the companies</a:t>
            </a:r>
          </a:p>
          <a:p>
            <a:pPr lvl="2">
              <a:lnSpc>
                <a:spcPct val="150000"/>
              </a:lnSpc>
              <a:buFont typeface="Arial" panose="020B0604020202020204" pitchFamily="34" charset="0"/>
              <a:buChar char="•"/>
            </a:pPr>
            <a:r>
              <a:rPr lang="en-US" sz="1600" dirty="0"/>
              <a:t>External factors increasing the risks of leniency</a:t>
            </a:r>
          </a:p>
          <a:p>
            <a:pPr lvl="1">
              <a:buFont typeface="Arial" panose="020B0604020202020204" pitchFamily="34" charset="0"/>
              <a:buChar char="•"/>
            </a:pPr>
            <a:endParaRPr lang="en-US" dirty="0"/>
          </a:p>
          <a:p>
            <a:pPr lvl="1">
              <a:buFont typeface="Arial" panose="020B0604020202020204" pitchFamily="34" charset="0"/>
              <a:buChar char="•"/>
            </a:pPr>
            <a:endParaRPr lang="en-US" dirty="0"/>
          </a:p>
        </p:txBody>
      </p:sp>
      <p:sp>
        <p:nvSpPr>
          <p:cNvPr id="5" name="Footer Placeholder 3"/>
          <p:cNvSpPr>
            <a:spLocks noGrp="1"/>
          </p:cNvSpPr>
          <p:nvPr>
            <p:ph type="ftr" sz="quarter" idx="12"/>
          </p:nvPr>
        </p:nvSpPr>
        <p:spPr/>
        <p:txBody>
          <a:bodyPr/>
          <a:lstStyle/>
          <a:p>
            <a:r>
              <a:rPr lang="en-US" dirty="0"/>
              <a:t>Cartel Enforcement and Regulation in Germany</a:t>
            </a:r>
          </a:p>
        </p:txBody>
      </p:sp>
      <p:sp>
        <p:nvSpPr>
          <p:cNvPr id="6" name="TextBox 5"/>
          <p:cNvSpPr txBox="1"/>
          <p:nvPr/>
        </p:nvSpPr>
        <p:spPr>
          <a:xfrm>
            <a:off x="1496616" y="0"/>
            <a:ext cx="6789712" cy="954107"/>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Challenges for Success of Leniency </a:t>
            </a:r>
            <a:r>
              <a:rPr lang="en-US" sz="2800" dirty="0" smtClean="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59946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206" y="908720"/>
            <a:ext cx="8685213" cy="504056"/>
          </a:xfrm>
        </p:spPr>
        <p:txBody>
          <a:bodyPr/>
          <a:lstStyle/>
          <a:p>
            <a:r>
              <a:rPr lang="en-US" sz="2400" dirty="0" smtClean="0"/>
              <a:t>Risks To Leniency Arising From Competition Authorities</a:t>
            </a:r>
            <a:endParaRPr lang="en-US" sz="2400" dirty="0"/>
          </a:p>
        </p:txBody>
      </p:sp>
      <p:sp>
        <p:nvSpPr>
          <p:cNvPr id="3" name="Content Placeholder 2"/>
          <p:cNvSpPr>
            <a:spLocks noGrp="1"/>
          </p:cNvSpPr>
          <p:nvPr>
            <p:ph sz="quarter" idx="11"/>
          </p:nvPr>
        </p:nvSpPr>
        <p:spPr>
          <a:xfrm>
            <a:off x="270892" y="1340768"/>
            <a:ext cx="9362627" cy="4812000"/>
          </a:xfrm>
        </p:spPr>
        <p:txBody>
          <a:bodyPr/>
          <a:lstStyle/>
          <a:p>
            <a:pPr lvl="1">
              <a:lnSpc>
                <a:spcPct val="150000"/>
              </a:lnSpc>
              <a:spcAft>
                <a:spcPts val="300"/>
              </a:spcAft>
              <a:buFont typeface="Wingdings" panose="05000000000000000000" pitchFamily="2" charset="2"/>
              <a:buChar char="§"/>
            </a:pPr>
            <a:r>
              <a:rPr lang="en-US" dirty="0"/>
              <a:t>Multi-jurisdictional cartel investigations including countries with little domestic impact increase unpredictability for applicants</a:t>
            </a:r>
          </a:p>
          <a:p>
            <a:pPr lvl="4">
              <a:lnSpc>
                <a:spcPct val="150000"/>
              </a:lnSpc>
              <a:spcAft>
                <a:spcPts val="300"/>
              </a:spcAft>
              <a:buFont typeface="Arial" panose="020B0604020202020204" pitchFamily="34" charset="0"/>
              <a:buChar char="•"/>
            </a:pPr>
            <a:r>
              <a:rPr lang="en-US" sz="1600" dirty="0"/>
              <a:t>Unknown financial </a:t>
            </a:r>
            <a:r>
              <a:rPr lang="en-US" sz="1600" dirty="0" smtClean="0"/>
              <a:t>exposure</a:t>
            </a:r>
          </a:p>
          <a:p>
            <a:pPr lvl="4">
              <a:lnSpc>
                <a:spcPct val="150000"/>
              </a:lnSpc>
              <a:spcAft>
                <a:spcPts val="300"/>
              </a:spcAft>
              <a:buFont typeface="Arial" panose="020B0604020202020204" pitchFamily="34" charset="0"/>
              <a:buChar char="•"/>
            </a:pPr>
            <a:r>
              <a:rPr lang="en-US" sz="1600" dirty="0" smtClean="0"/>
              <a:t>Double </a:t>
            </a:r>
            <a:r>
              <a:rPr lang="en-US" sz="1600" dirty="0"/>
              <a:t>jeopardy </a:t>
            </a:r>
            <a:r>
              <a:rPr lang="en-US" sz="1600" dirty="0" smtClean="0"/>
              <a:t>risk</a:t>
            </a:r>
          </a:p>
          <a:p>
            <a:pPr lvl="4">
              <a:lnSpc>
                <a:spcPct val="150000"/>
              </a:lnSpc>
              <a:spcAft>
                <a:spcPts val="300"/>
              </a:spcAft>
              <a:buFont typeface="Arial" panose="020B0604020202020204" pitchFamily="34" charset="0"/>
              <a:buChar char="•"/>
            </a:pPr>
            <a:r>
              <a:rPr lang="en-US" sz="1600" dirty="0" smtClean="0"/>
              <a:t>Protection </a:t>
            </a:r>
            <a:r>
              <a:rPr lang="en-US" sz="1600" dirty="0"/>
              <a:t>of confidential information not </a:t>
            </a:r>
            <a:r>
              <a:rPr lang="en-US" sz="1600" dirty="0" smtClean="0"/>
              <a:t>guaranteed</a:t>
            </a:r>
          </a:p>
          <a:p>
            <a:pPr lvl="4">
              <a:lnSpc>
                <a:spcPct val="150000"/>
              </a:lnSpc>
              <a:spcAft>
                <a:spcPts val="300"/>
              </a:spcAft>
              <a:buFont typeface="Arial" panose="020B0604020202020204" pitchFamily="34" charset="0"/>
              <a:buChar char="•"/>
            </a:pPr>
            <a:r>
              <a:rPr lang="en-US" sz="1600" dirty="0" smtClean="0"/>
              <a:t>Conflicts </a:t>
            </a:r>
            <a:r>
              <a:rPr lang="en-US" sz="1600" dirty="0"/>
              <a:t>in LPs and differences in evidence </a:t>
            </a:r>
            <a:r>
              <a:rPr lang="en-US" sz="1600" dirty="0" smtClean="0"/>
              <a:t>standards</a:t>
            </a:r>
          </a:p>
          <a:p>
            <a:pPr lvl="4">
              <a:lnSpc>
                <a:spcPct val="150000"/>
              </a:lnSpc>
              <a:spcAft>
                <a:spcPts val="300"/>
              </a:spcAft>
              <a:buFont typeface="Arial" panose="020B0604020202020204" pitchFamily="34" charset="0"/>
              <a:buChar char="•"/>
            </a:pPr>
            <a:r>
              <a:rPr lang="en-US" sz="1600" dirty="0" smtClean="0"/>
              <a:t>Rights </a:t>
            </a:r>
            <a:r>
              <a:rPr lang="en-US" sz="1600" dirty="0"/>
              <a:t>of defense at risk</a:t>
            </a:r>
          </a:p>
          <a:p>
            <a:pPr lvl="1">
              <a:lnSpc>
                <a:spcPct val="150000"/>
              </a:lnSpc>
              <a:spcAft>
                <a:spcPts val="300"/>
              </a:spcAft>
              <a:buFont typeface="Wingdings" panose="05000000000000000000" pitchFamily="2" charset="2"/>
              <a:buChar char="§"/>
            </a:pPr>
            <a:r>
              <a:rPr lang="en-US" dirty="0"/>
              <a:t>Enlargement of notion of hardcore cartel risks has created uncertainty and clogs the system</a:t>
            </a:r>
          </a:p>
          <a:p>
            <a:pPr lvl="4">
              <a:lnSpc>
                <a:spcPct val="150000"/>
              </a:lnSpc>
              <a:spcAft>
                <a:spcPts val="300"/>
              </a:spcAft>
              <a:buFont typeface="Arial" panose="020B0604020202020204" pitchFamily="34" charset="0"/>
              <a:buChar char="•"/>
            </a:pPr>
            <a:r>
              <a:rPr lang="en-US" sz="1600" dirty="0">
                <a:solidFill>
                  <a:prstClr val="black"/>
                </a:solidFill>
              </a:rPr>
              <a:t>Information </a:t>
            </a:r>
            <a:r>
              <a:rPr lang="en-US" sz="1600" dirty="0" smtClean="0">
                <a:solidFill>
                  <a:prstClr val="black"/>
                </a:solidFill>
              </a:rPr>
              <a:t>exchange</a:t>
            </a:r>
          </a:p>
          <a:p>
            <a:pPr lvl="4">
              <a:lnSpc>
                <a:spcPct val="150000"/>
              </a:lnSpc>
              <a:spcAft>
                <a:spcPts val="300"/>
              </a:spcAft>
              <a:buFont typeface="Arial" panose="020B0604020202020204" pitchFamily="34" charset="0"/>
              <a:buChar char="•"/>
            </a:pPr>
            <a:r>
              <a:rPr lang="en-US" sz="1600" dirty="0" smtClean="0">
                <a:solidFill>
                  <a:prstClr val="black"/>
                </a:solidFill>
              </a:rPr>
              <a:t>Hub </a:t>
            </a:r>
            <a:r>
              <a:rPr lang="en-US" sz="1600" dirty="0">
                <a:solidFill>
                  <a:prstClr val="black"/>
                </a:solidFill>
              </a:rPr>
              <a:t>&amp; </a:t>
            </a:r>
            <a:r>
              <a:rPr lang="en-US" sz="1600" dirty="0" smtClean="0">
                <a:solidFill>
                  <a:prstClr val="black"/>
                </a:solidFill>
              </a:rPr>
              <a:t>Spoke</a:t>
            </a:r>
          </a:p>
          <a:p>
            <a:pPr lvl="4">
              <a:lnSpc>
                <a:spcPct val="150000"/>
              </a:lnSpc>
              <a:spcAft>
                <a:spcPts val="300"/>
              </a:spcAft>
              <a:buFont typeface="Arial" panose="020B0604020202020204" pitchFamily="34" charset="0"/>
              <a:buChar char="•"/>
            </a:pPr>
            <a:r>
              <a:rPr lang="en-US" sz="1600" dirty="0" smtClean="0">
                <a:solidFill>
                  <a:prstClr val="black"/>
                </a:solidFill>
              </a:rPr>
              <a:t>No </a:t>
            </a:r>
            <a:r>
              <a:rPr lang="en-US" sz="1600" dirty="0">
                <a:solidFill>
                  <a:prstClr val="black"/>
                </a:solidFill>
              </a:rPr>
              <a:t>uniform treatment of secrecy requirement</a:t>
            </a:r>
          </a:p>
          <a:p>
            <a:pPr lvl="1">
              <a:lnSpc>
                <a:spcPct val="150000"/>
              </a:lnSpc>
              <a:spcAft>
                <a:spcPts val="300"/>
              </a:spcAft>
              <a:buFont typeface="Wingdings" panose="05000000000000000000" pitchFamily="2" charset="2"/>
              <a:buChar char="§"/>
            </a:pPr>
            <a:r>
              <a:rPr lang="en-US" dirty="0"/>
              <a:t>More generous publication/disclosure of evidence to third </a:t>
            </a:r>
            <a:r>
              <a:rPr lang="en-US" dirty="0" smtClean="0"/>
              <a:t>parties</a:t>
            </a:r>
            <a:endParaRPr lang="en-US" dirty="0"/>
          </a:p>
        </p:txBody>
      </p:sp>
      <p:sp>
        <p:nvSpPr>
          <p:cNvPr id="5" name="Footer Placeholder 3"/>
          <p:cNvSpPr>
            <a:spLocks noGrp="1"/>
          </p:cNvSpPr>
          <p:nvPr>
            <p:ph type="ftr" sz="quarter" idx="12"/>
          </p:nvPr>
        </p:nvSpPr>
        <p:spPr/>
        <p:txBody>
          <a:bodyPr/>
          <a:lstStyle/>
          <a:p>
            <a:r>
              <a:rPr lang="en-US" dirty="0"/>
              <a:t>Cartel Enforcement and Regulation in Germany</a:t>
            </a:r>
          </a:p>
        </p:txBody>
      </p:sp>
      <p:sp>
        <p:nvSpPr>
          <p:cNvPr id="6" name="TextBox 5"/>
          <p:cNvSpPr txBox="1"/>
          <p:nvPr/>
        </p:nvSpPr>
        <p:spPr>
          <a:xfrm>
            <a:off x="128464" y="0"/>
            <a:ext cx="6789712"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Challenges for Success of Leniency </a:t>
            </a:r>
            <a:r>
              <a:rPr lang="en-US" sz="2800" dirty="0" smtClean="0">
                <a:latin typeface="Times New Roman" panose="02020603050405020304" pitchFamily="18" charset="0"/>
                <a:cs typeface="Times New Roman" panose="02020603050405020304" pitchFamily="18" charset="0"/>
              </a:rPr>
              <a:t>(3)</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4696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575019"/>
            <a:ext cx="9408981" cy="909765"/>
          </a:xfrm>
        </p:spPr>
        <p:txBody>
          <a:bodyPr/>
          <a:lstStyle/>
          <a:p>
            <a:r>
              <a:rPr lang="en-US" sz="2400" dirty="0" smtClean="0"/>
              <a:t>Disincentives To Leniency In The Sphere Of The Companies</a:t>
            </a:r>
            <a:endParaRPr lang="en-US" sz="2400" dirty="0"/>
          </a:p>
        </p:txBody>
      </p:sp>
      <p:sp>
        <p:nvSpPr>
          <p:cNvPr id="3" name="Content Placeholder 2"/>
          <p:cNvSpPr>
            <a:spLocks noGrp="1"/>
          </p:cNvSpPr>
          <p:nvPr>
            <p:ph sz="quarter" idx="11"/>
          </p:nvPr>
        </p:nvSpPr>
        <p:spPr/>
        <p:txBody>
          <a:bodyPr/>
          <a:lstStyle/>
          <a:p>
            <a:pPr lvl="1">
              <a:lnSpc>
                <a:spcPct val="150000"/>
              </a:lnSpc>
              <a:buFont typeface="Wingdings" panose="05000000000000000000" pitchFamily="2" charset="2"/>
              <a:buChar char="§"/>
            </a:pPr>
            <a:r>
              <a:rPr lang="en-US" dirty="0"/>
              <a:t>Lack of evidence after years of compliance programs and increased concealment efforts by individuals engaged in relevant conduct supported by digital </a:t>
            </a:r>
            <a:r>
              <a:rPr lang="en-US" dirty="0" smtClean="0"/>
              <a:t>technology</a:t>
            </a:r>
          </a:p>
          <a:p>
            <a:pPr lvl="1">
              <a:lnSpc>
                <a:spcPct val="150000"/>
              </a:lnSpc>
              <a:buFont typeface="Wingdings" panose="05000000000000000000" pitchFamily="2" charset="2"/>
              <a:buChar char="§"/>
            </a:pPr>
            <a:r>
              <a:rPr lang="en-US" dirty="0" smtClean="0"/>
              <a:t>Increasing </a:t>
            </a:r>
            <a:r>
              <a:rPr lang="en-US" dirty="0"/>
              <a:t>formalism in internal investigations, </a:t>
            </a:r>
            <a:r>
              <a:rPr lang="en-US" i="1" dirty="0"/>
              <a:t>e.g. </a:t>
            </a:r>
            <a:r>
              <a:rPr lang="en-US" dirty="0"/>
              <a:t>due to data protection law, counsel to individuals, information </a:t>
            </a:r>
            <a:r>
              <a:rPr lang="en-US" dirty="0" smtClean="0"/>
              <a:t>companies requirements</a:t>
            </a:r>
            <a:r>
              <a:rPr lang="en-US" dirty="0"/>
              <a:t>, </a:t>
            </a:r>
            <a:r>
              <a:rPr lang="en-US" i="1" dirty="0" smtClean="0"/>
              <a:t>etc</a:t>
            </a:r>
            <a:r>
              <a:rPr lang="en-US" dirty="0" smtClean="0"/>
              <a:t>.</a:t>
            </a:r>
          </a:p>
          <a:p>
            <a:pPr lvl="1">
              <a:lnSpc>
                <a:spcPct val="150000"/>
              </a:lnSpc>
              <a:buFont typeface="Wingdings" panose="05000000000000000000" pitchFamily="2" charset="2"/>
              <a:buChar char="§"/>
            </a:pPr>
            <a:r>
              <a:rPr lang="en-US" dirty="0" smtClean="0"/>
              <a:t>Companies lack </a:t>
            </a:r>
            <a:r>
              <a:rPr lang="en-US" dirty="0"/>
              <a:t>of willingness to indemnify </a:t>
            </a:r>
            <a:r>
              <a:rPr lang="en-US" dirty="0" smtClean="0"/>
              <a:t>individuals</a:t>
            </a:r>
          </a:p>
          <a:p>
            <a:pPr lvl="1">
              <a:lnSpc>
                <a:spcPct val="150000"/>
              </a:lnSpc>
              <a:buFont typeface="Wingdings" panose="05000000000000000000" pitchFamily="2" charset="2"/>
              <a:buChar char="§"/>
            </a:pPr>
            <a:r>
              <a:rPr lang="en-US" dirty="0" smtClean="0"/>
              <a:t>Tendency </a:t>
            </a:r>
            <a:r>
              <a:rPr lang="en-US" dirty="0"/>
              <a:t>to report borderline conduct to get </a:t>
            </a:r>
            <a:r>
              <a:rPr lang="en-US" dirty="0" smtClean="0"/>
              <a:t>protection</a:t>
            </a:r>
          </a:p>
          <a:p>
            <a:pPr lvl="1">
              <a:lnSpc>
                <a:spcPct val="150000"/>
              </a:lnSpc>
              <a:buFont typeface="Wingdings" panose="05000000000000000000" pitchFamily="2" charset="2"/>
              <a:buChar char="§"/>
            </a:pPr>
            <a:r>
              <a:rPr lang="en-US" dirty="0" smtClean="0"/>
              <a:t>Increased </a:t>
            </a:r>
            <a:r>
              <a:rPr lang="en-US" dirty="0"/>
              <a:t>cost of investigations because of growing data volumes and increasing number of jurisdictions becoming active in cartel enforcement</a:t>
            </a:r>
          </a:p>
          <a:p>
            <a:pPr lvl="1">
              <a:lnSpc>
                <a:spcPct val="150000"/>
              </a:lnSpc>
              <a:buFont typeface="Arial" panose="020B0604020202020204" pitchFamily="34" charset="0"/>
              <a:buChar char="•"/>
            </a:pPr>
            <a:endParaRPr lang="en-US" dirty="0"/>
          </a:p>
          <a:p>
            <a:pPr lvl="1">
              <a:lnSpc>
                <a:spcPct val="150000"/>
              </a:lnSpc>
              <a:buFont typeface="Arial" panose="020B0604020202020204" pitchFamily="34" charset="0"/>
              <a:buChar char="•"/>
            </a:pPr>
            <a:endParaRPr lang="en-US" dirty="0"/>
          </a:p>
        </p:txBody>
      </p:sp>
      <p:sp>
        <p:nvSpPr>
          <p:cNvPr id="5" name="Footer Placeholder 3"/>
          <p:cNvSpPr>
            <a:spLocks noGrp="1"/>
          </p:cNvSpPr>
          <p:nvPr>
            <p:ph type="ftr" sz="quarter" idx="12"/>
          </p:nvPr>
        </p:nvSpPr>
        <p:spPr/>
        <p:txBody>
          <a:bodyPr/>
          <a:lstStyle/>
          <a:p>
            <a:r>
              <a:rPr lang="en-US" dirty="0"/>
              <a:t>Cartel Enforcement and Regulation in Germany</a:t>
            </a:r>
          </a:p>
        </p:txBody>
      </p:sp>
      <p:sp>
        <p:nvSpPr>
          <p:cNvPr id="6" name="TextBox 5"/>
          <p:cNvSpPr txBox="1"/>
          <p:nvPr/>
        </p:nvSpPr>
        <p:spPr>
          <a:xfrm>
            <a:off x="128464" y="0"/>
            <a:ext cx="6789712" cy="954107"/>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Challenges for Success of Leniency </a:t>
            </a:r>
            <a:r>
              <a:rPr lang="en-US" sz="2800" dirty="0" smtClean="0">
                <a:latin typeface="Times New Roman" panose="02020603050405020304" pitchFamily="18" charset="0"/>
                <a:cs typeface="Times New Roman" panose="02020603050405020304" pitchFamily="18" charset="0"/>
              </a:rPr>
              <a:t>(4)</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98305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575019"/>
            <a:ext cx="9408981" cy="909765"/>
          </a:xfrm>
        </p:spPr>
        <p:txBody>
          <a:bodyPr/>
          <a:lstStyle/>
          <a:p>
            <a:r>
              <a:rPr lang="en-US" dirty="0" smtClean="0"/>
              <a:t>External Threats To Leniency</a:t>
            </a:r>
            <a:endParaRPr lang="en-US" dirty="0"/>
          </a:p>
        </p:txBody>
      </p:sp>
      <p:sp>
        <p:nvSpPr>
          <p:cNvPr id="3" name="Content Placeholder 2"/>
          <p:cNvSpPr>
            <a:spLocks noGrp="1"/>
          </p:cNvSpPr>
          <p:nvPr>
            <p:ph sz="quarter" idx="11"/>
          </p:nvPr>
        </p:nvSpPr>
        <p:spPr>
          <a:xfrm>
            <a:off x="247649" y="1484784"/>
            <a:ext cx="9410700" cy="4461510"/>
          </a:xfrm>
        </p:spPr>
        <p:txBody>
          <a:bodyPr/>
          <a:lstStyle/>
          <a:p>
            <a:pPr lvl="1">
              <a:lnSpc>
                <a:spcPct val="150000"/>
              </a:lnSpc>
              <a:buFont typeface="Wingdings" panose="05000000000000000000" pitchFamily="2" charset="2"/>
              <a:buChar char="§"/>
            </a:pPr>
            <a:r>
              <a:rPr lang="en-US" dirty="0"/>
              <a:t>Increased follow-on damages activity further fostered by </a:t>
            </a:r>
            <a:r>
              <a:rPr lang="en-US" dirty="0" smtClean="0"/>
              <a:t>implementation of Damages </a:t>
            </a:r>
            <a:r>
              <a:rPr lang="en-US" dirty="0"/>
              <a:t>Directive constitutes growing threat to LPs</a:t>
            </a:r>
          </a:p>
          <a:p>
            <a:pPr lvl="2">
              <a:lnSpc>
                <a:spcPct val="150000"/>
              </a:lnSpc>
              <a:buFont typeface="Arial" panose="020B0604020202020204" pitchFamily="34" charset="0"/>
              <a:buChar char="•"/>
              <a:tabLst>
                <a:tab pos="269875" algn="l"/>
                <a:tab pos="539750" algn="l"/>
              </a:tabLst>
            </a:pPr>
            <a:r>
              <a:rPr lang="en-US" sz="1600" dirty="0" smtClean="0"/>
              <a:t>Immunity </a:t>
            </a:r>
            <a:r>
              <a:rPr lang="en-US" sz="1600" dirty="0"/>
              <a:t>applicant still exposed more than others despite limitation of liability and contribution claims (Article 11 Damages Directive)</a:t>
            </a:r>
          </a:p>
          <a:p>
            <a:pPr lvl="2">
              <a:lnSpc>
                <a:spcPct val="150000"/>
              </a:lnSpc>
              <a:buFont typeface="Arial" panose="020B0604020202020204" pitchFamily="34" charset="0"/>
              <a:buChar char="•"/>
            </a:pPr>
            <a:r>
              <a:rPr lang="en-US" sz="1600" dirty="0" smtClean="0"/>
              <a:t>Disclosure </a:t>
            </a:r>
            <a:r>
              <a:rPr lang="en-US" sz="1600" dirty="0"/>
              <a:t>of incriminating documents to private plaintiffs by CAs (Article 6 Damages Directive</a:t>
            </a:r>
            <a:r>
              <a:rPr lang="en-US" sz="1600" dirty="0" smtClean="0"/>
              <a:t>)</a:t>
            </a:r>
          </a:p>
          <a:p>
            <a:pPr lvl="2">
              <a:lnSpc>
                <a:spcPct val="150000"/>
              </a:lnSpc>
              <a:buFont typeface="Arial" panose="020B0604020202020204" pitchFamily="34" charset="0"/>
              <a:buChar char="•"/>
            </a:pPr>
            <a:endParaRPr lang="en-US" sz="1600" dirty="0">
              <a:solidFill>
                <a:prstClr val="black"/>
              </a:solidFill>
            </a:endParaRPr>
          </a:p>
          <a:p>
            <a:pPr lvl="1">
              <a:lnSpc>
                <a:spcPct val="150000"/>
              </a:lnSpc>
              <a:buFont typeface="Wingdings" panose="05000000000000000000" pitchFamily="2" charset="2"/>
              <a:buChar char="§"/>
            </a:pPr>
            <a:r>
              <a:rPr lang="en-US" dirty="0">
                <a:solidFill>
                  <a:prstClr val="black"/>
                </a:solidFill>
              </a:rPr>
              <a:t>Criminalization of cartel conduct creates disincentive to make use of LPs</a:t>
            </a:r>
          </a:p>
          <a:p>
            <a:pPr lvl="2">
              <a:lnSpc>
                <a:spcPct val="150000"/>
              </a:lnSpc>
              <a:buFont typeface="Arial" panose="020B0604020202020204" pitchFamily="34" charset="0"/>
              <a:buChar char="•"/>
            </a:pPr>
            <a:r>
              <a:rPr lang="en-US" sz="1600" dirty="0" smtClean="0">
                <a:solidFill>
                  <a:prstClr val="black"/>
                </a:solidFill>
              </a:rPr>
              <a:t>In </a:t>
            </a:r>
            <a:r>
              <a:rPr lang="en-US" sz="1600" dirty="0">
                <a:solidFill>
                  <a:prstClr val="black"/>
                </a:solidFill>
              </a:rPr>
              <a:t>many jurisdictions criminal liability and LPs are not </a:t>
            </a:r>
            <a:r>
              <a:rPr lang="en-US" sz="1600" dirty="0" err="1" smtClean="0">
                <a:solidFill>
                  <a:prstClr val="black"/>
                </a:solidFill>
              </a:rPr>
              <a:t>finetuned</a:t>
            </a:r>
            <a:endParaRPr lang="en-US" sz="1600" dirty="0">
              <a:solidFill>
                <a:prstClr val="black"/>
              </a:solidFill>
            </a:endParaRPr>
          </a:p>
          <a:p>
            <a:pPr lvl="2">
              <a:lnSpc>
                <a:spcPct val="150000"/>
              </a:lnSpc>
              <a:buFont typeface="Arial" panose="020B0604020202020204" pitchFamily="34" charset="0"/>
              <a:buChar char="•"/>
            </a:pPr>
            <a:r>
              <a:rPr lang="en-US" sz="1600" dirty="0" smtClean="0">
                <a:solidFill>
                  <a:prstClr val="black"/>
                </a:solidFill>
              </a:rPr>
              <a:t>Makes </a:t>
            </a:r>
            <a:r>
              <a:rPr lang="en-US" sz="1600" dirty="0">
                <a:solidFill>
                  <a:prstClr val="black"/>
                </a:solidFill>
              </a:rPr>
              <a:t>internal investigations more difficult for lack of cooperation by </a:t>
            </a:r>
            <a:r>
              <a:rPr lang="en-US" sz="1600" dirty="0" smtClean="0">
                <a:solidFill>
                  <a:prstClr val="black"/>
                </a:solidFill>
              </a:rPr>
              <a:t>individuals</a:t>
            </a:r>
          </a:p>
          <a:p>
            <a:pPr lvl="2">
              <a:lnSpc>
                <a:spcPct val="150000"/>
              </a:lnSpc>
              <a:buFont typeface="Arial" panose="020B0604020202020204" pitchFamily="34" charset="0"/>
              <a:buChar char="•"/>
            </a:pPr>
            <a:r>
              <a:rPr lang="en-US" sz="1600" dirty="0" smtClean="0">
                <a:solidFill>
                  <a:prstClr val="black"/>
                </a:solidFill>
              </a:rPr>
              <a:t>Deters </a:t>
            </a:r>
            <a:r>
              <a:rPr lang="en-US" sz="1600" dirty="0">
                <a:solidFill>
                  <a:prstClr val="black"/>
                </a:solidFill>
              </a:rPr>
              <a:t>companies from making leniency applications because they cannot protect their employees</a:t>
            </a:r>
          </a:p>
          <a:p>
            <a:pPr lvl="1">
              <a:lnSpc>
                <a:spcPct val="150000"/>
              </a:lnSpc>
              <a:buFont typeface="Arial" panose="020B0604020202020204" pitchFamily="34" charset="0"/>
              <a:buChar char="•"/>
            </a:pPr>
            <a:endParaRPr lang="en-US" dirty="0">
              <a:solidFill>
                <a:prstClr val="black"/>
              </a:solidFill>
            </a:endParaRPr>
          </a:p>
          <a:p>
            <a:pPr lvl="1">
              <a:lnSpc>
                <a:spcPct val="150000"/>
              </a:lnSpc>
              <a:buFont typeface="Arial" panose="020B0604020202020204" pitchFamily="34" charset="0"/>
              <a:buChar char="•"/>
            </a:pPr>
            <a:endParaRPr lang="en-US" dirty="0">
              <a:solidFill>
                <a:prstClr val="black"/>
              </a:solidFill>
            </a:endParaRPr>
          </a:p>
          <a:p>
            <a:pPr lvl="1">
              <a:lnSpc>
                <a:spcPct val="150000"/>
              </a:lnSpc>
              <a:buFont typeface="Arial" panose="020B0604020202020204" pitchFamily="34" charset="0"/>
              <a:buChar char="•"/>
            </a:pPr>
            <a:endParaRPr lang="en-US" dirty="0">
              <a:solidFill>
                <a:prstClr val="black"/>
              </a:solidFill>
            </a:endParaRPr>
          </a:p>
          <a:p>
            <a:pPr lvl="4">
              <a:lnSpc>
                <a:spcPct val="150000"/>
              </a:lnSpc>
              <a:buFont typeface="Wingdings" panose="05000000000000000000" pitchFamily="2" charset="2"/>
              <a:buChar char="§"/>
            </a:pPr>
            <a:endParaRPr lang="en-US" sz="1600" dirty="0">
              <a:solidFill>
                <a:prstClr val="black"/>
              </a:solidFill>
            </a:endParaRPr>
          </a:p>
          <a:p>
            <a:pPr marL="628650" lvl="4" indent="0">
              <a:lnSpc>
                <a:spcPct val="150000"/>
              </a:lnSpc>
              <a:buNone/>
            </a:pPr>
            <a:endParaRPr lang="en-US" sz="1600" dirty="0">
              <a:solidFill>
                <a:prstClr val="black"/>
              </a:solidFill>
            </a:endParaRPr>
          </a:p>
          <a:p>
            <a:pPr marL="0" lvl="1" indent="0">
              <a:lnSpc>
                <a:spcPct val="150000"/>
              </a:lnSpc>
              <a:buNone/>
            </a:pPr>
            <a:endParaRPr lang="en-US" dirty="0"/>
          </a:p>
        </p:txBody>
      </p:sp>
      <p:sp>
        <p:nvSpPr>
          <p:cNvPr id="6" name="Footer Placeholder 3"/>
          <p:cNvSpPr>
            <a:spLocks noGrp="1"/>
          </p:cNvSpPr>
          <p:nvPr>
            <p:ph type="ftr" sz="quarter" idx="12"/>
          </p:nvPr>
        </p:nvSpPr>
        <p:spPr/>
        <p:txBody>
          <a:bodyPr/>
          <a:lstStyle/>
          <a:p>
            <a:r>
              <a:rPr lang="en-US" dirty="0"/>
              <a:t>Cartel Enforcement and Regulation in Germany</a:t>
            </a:r>
          </a:p>
        </p:txBody>
      </p:sp>
      <p:sp>
        <p:nvSpPr>
          <p:cNvPr id="5" name="TextBox 4"/>
          <p:cNvSpPr txBox="1"/>
          <p:nvPr/>
        </p:nvSpPr>
        <p:spPr>
          <a:xfrm>
            <a:off x="128464" y="0"/>
            <a:ext cx="6789712" cy="954107"/>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Challenges for Success of Leniency </a:t>
            </a:r>
            <a:r>
              <a:rPr lang="en-US" sz="2800" dirty="0" smtClean="0">
                <a:latin typeface="Times New Roman" panose="02020603050405020304" pitchFamily="18" charset="0"/>
                <a:cs typeface="Times New Roman" panose="02020603050405020304" pitchFamily="18" charset="0"/>
              </a:rPr>
              <a:t>(5)</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06881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954107"/>
            <a:ext cx="9408981" cy="530677"/>
          </a:xfrm>
        </p:spPr>
        <p:txBody>
          <a:bodyPr/>
          <a:lstStyle/>
          <a:p>
            <a:r>
              <a:rPr lang="de-DE" sz="2400" dirty="0" err="1" smtClean="0"/>
              <a:t>Specific</a:t>
            </a:r>
            <a:r>
              <a:rPr lang="de-DE" sz="2400" dirty="0" smtClean="0"/>
              <a:t> Features </a:t>
            </a:r>
            <a:r>
              <a:rPr lang="de-DE" sz="2400" dirty="0" err="1"/>
              <a:t>O</a:t>
            </a:r>
            <a:r>
              <a:rPr lang="de-DE" sz="2400" dirty="0" err="1" smtClean="0"/>
              <a:t>f</a:t>
            </a:r>
            <a:r>
              <a:rPr lang="de-DE" sz="2400" dirty="0" smtClean="0"/>
              <a:t> </a:t>
            </a:r>
            <a:r>
              <a:rPr lang="de-DE" sz="2400" dirty="0"/>
              <a:t>T</a:t>
            </a:r>
            <a:r>
              <a:rPr lang="de-DE" sz="2400" dirty="0" smtClean="0"/>
              <a:t>he German </a:t>
            </a:r>
            <a:r>
              <a:rPr lang="de-DE" sz="2400" dirty="0" err="1" smtClean="0"/>
              <a:t>Leniency</a:t>
            </a:r>
            <a:r>
              <a:rPr lang="de-DE" sz="2400" dirty="0" smtClean="0"/>
              <a:t> Regime</a:t>
            </a:r>
            <a:endParaRPr lang="en-US" sz="2400" dirty="0"/>
          </a:p>
        </p:txBody>
      </p:sp>
      <p:sp>
        <p:nvSpPr>
          <p:cNvPr id="3" name="Content Placeholder 2"/>
          <p:cNvSpPr>
            <a:spLocks noGrp="1"/>
          </p:cNvSpPr>
          <p:nvPr>
            <p:ph sz="quarter" idx="11"/>
          </p:nvPr>
        </p:nvSpPr>
        <p:spPr>
          <a:xfrm>
            <a:off x="200472" y="1340768"/>
            <a:ext cx="9410700" cy="4461510"/>
          </a:xfrm>
        </p:spPr>
        <p:txBody>
          <a:bodyPr/>
          <a:lstStyle/>
          <a:p>
            <a:pPr lvl="1">
              <a:lnSpc>
                <a:spcPct val="150000"/>
              </a:lnSpc>
              <a:buFont typeface="Wingdings" panose="05000000000000000000" pitchFamily="2" charset="2"/>
              <a:buChar char="§"/>
            </a:pPr>
            <a:r>
              <a:rPr lang="en-US" u="sng" dirty="0" smtClean="0"/>
              <a:t>Pros:</a:t>
            </a:r>
            <a:r>
              <a:rPr lang="en-US" dirty="0" smtClean="0"/>
              <a:t> </a:t>
            </a:r>
          </a:p>
          <a:p>
            <a:pPr lvl="2">
              <a:lnSpc>
                <a:spcPct val="150000"/>
              </a:lnSpc>
            </a:pPr>
            <a:r>
              <a:rPr lang="en-US" sz="1600" dirty="0" smtClean="0"/>
              <a:t>The timing </a:t>
            </a:r>
            <a:r>
              <a:rPr lang="en-US" sz="1600" b="1" dirty="0" smtClean="0"/>
              <a:t>and</a:t>
            </a:r>
            <a:r>
              <a:rPr lang="en-US" sz="1600" dirty="0" smtClean="0"/>
              <a:t> value-add of the application are taken into account by the FCO in contrast to the European regime where the timing is the key factor</a:t>
            </a:r>
          </a:p>
          <a:p>
            <a:pPr lvl="2">
              <a:lnSpc>
                <a:spcPct val="150000"/>
              </a:lnSpc>
            </a:pPr>
            <a:r>
              <a:rPr lang="en-US" sz="1600" dirty="0" smtClean="0"/>
              <a:t>In practice, the FCO grants significant discounts (up to 20%) to lower-ranking applicants in order to encourage them to cooperate</a:t>
            </a:r>
          </a:p>
          <a:p>
            <a:pPr lvl="2">
              <a:lnSpc>
                <a:spcPct val="150000"/>
              </a:lnSpc>
            </a:pPr>
            <a:r>
              <a:rPr lang="en-US" sz="1600" dirty="0" smtClean="0"/>
              <a:t>In some cases lower-ranking applicants have obtained higher discounts than the companies ranking before them if the value add was particularly strong</a:t>
            </a:r>
          </a:p>
          <a:p>
            <a:pPr lvl="2">
              <a:lnSpc>
                <a:spcPct val="150000"/>
              </a:lnSpc>
            </a:pPr>
            <a:r>
              <a:rPr lang="en-US" sz="1600" dirty="0" smtClean="0"/>
              <a:t>A marker is granted as a routine matter also for lower ranking applicants which increases the incentive to cooperate after the inspection</a:t>
            </a:r>
          </a:p>
          <a:p>
            <a:pPr lvl="1">
              <a:lnSpc>
                <a:spcPct val="150000"/>
              </a:lnSpc>
              <a:buFont typeface="Wingdings" panose="05000000000000000000" pitchFamily="2" charset="2"/>
              <a:buChar char="§"/>
            </a:pPr>
            <a:r>
              <a:rPr lang="en-US" dirty="0" smtClean="0"/>
              <a:t> </a:t>
            </a:r>
            <a:r>
              <a:rPr lang="en-US" u="sng" dirty="0" smtClean="0"/>
              <a:t>Risk:</a:t>
            </a:r>
            <a:r>
              <a:rPr lang="en-US" dirty="0" smtClean="0"/>
              <a:t> </a:t>
            </a:r>
          </a:p>
          <a:p>
            <a:pPr lvl="2">
              <a:lnSpc>
                <a:spcPct val="150000"/>
              </a:lnSpc>
              <a:buFont typeface="Arial" panose="020B0604020202020204" pitchFamily="34" charset="0"/>
              <a:buChar char="•"/>
            </a:pPr>
            <a:r>
              <a:rPr lang="en-US" sz="1600" dirty="0" smtClean="0"/>
              <a:t>Lower-ranking applicants have a strong incentive to report additional conduct, which bears the risk of exaggeration in a procedural system where oral testimony has higher value than written evidence</a:t>
            </a:r>
          </a:p>
          <a:p>
            <a:endParaRPr lang="en-US" dirty="0"/>
          </a:p>
        </p:txBody>
      </p:sp>
      <p:sp>
        <p:nvSpPr>
          <p:cNvPr id="4" name="Footer Placeholder 3"/>
          <p:cNvSpPr>
            <a:spLocks noGrp="1"/>
          </p:cNvSpPr>
          <p:nvPr>
            <p:ph type="ftr" sz="quarter" idx="12"/>
          </p:nvPr>
        </p:nvSpPr>
        <p:spPr/>
        <p:txBody>
          <a:bodyPr/>
          <a:lstStyle/>
          <a:p>
            <a:r>
              <a:rPr lang="en-US" dirty="0"/>
              <a:t>Cartel Enforcement and Regulation in </a:t>
            </a:r>
            <a:r>
              <a:rPr lang="en-US" dirty="0" smtClean="0"/>
              <a:t>Germany</a:t>
            </a:r>
            <a:endParaRPr lang="en-US" dirty="0"/>
          </a:p>
        </p:txBody>
      </p:sp>
      <p:sp>
        <p:nvSpPr>
          <p:cNvPr id="5" name="TextBox 4"/>
          <p:cNvSpPr txBox="1"/>
          <p:nvPr/>
        </p:nvSpPr>
        <p:spPr>
          <a:xfrm>
            <a:off x="128464" y="0"/>
            <a:ext cx="6789712" cy="954107"/>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Challenges for Success of Leniency </a:t>
            </a:r>
            <a:r>
              <a:rPr lang="en-US" sz="2800" dirty="0" smtClean="0">
                <a:latin typeface="Times New Roman" panose="02020603050405020304" pitchFamily="18" charset="0"/>
                <a:cs typeface="Times New Roman" panose="02020603050405020304" pitchFamily="18" charset="0"/>
              </a:rPr>
              <a:t>(6)</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34434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Shift From Classical Hardcore Cases To Information Exchange And Vertical Infringements</a:t>
            </a:r>
            <a:endParaRPr lang="en-US" dirty="0"/>
          </a:p>
        </p:txBody>
      </p:sp>
      <p:sp>
        <p:nvSpPr>
          <p:cNvPr id="3" name="Footer Placeholder 2"/>
          <p:cNvSpPr>
            <a:spLocks noGrp="1"/>
          </p:cNvSpPr>
          <p:nvPr>
            <p:ph type="ftr" sz="quarter" idx="10"/>
          </p:nvPr>
        </p:nvSpPr>
        <p:spPr>
          <a:xfrm>
            <a:off x="1564018" y="6536868"/>
            <a:ext cx="6955104" cy="183952"/>
          </a:xfrm>
        </p:spPr>
        <p:txBody>
          <a:bodyPr/>
          <a:lstStyle/>
          <a:p>
            <a:r>
              <a:rPr lang="en-US" dirty="0"/>
              <a:t>Cartel Enforcement and Regulation in Germany</a:t>
            </a:r>
          </a:p>
          <a:p>
            <a:endParaRPr lang="en-US" dirty="0"/>
          </a:p>
        </p:txBody>
      </p:sp>
    </p:spTree>
    <p:extLst>
      <p:ext uri="{BB962C8B-B14F-4D97-AF65-F5344CB8AC3E}">
        <p14:creationId xmlns:p14="http://schemas.microsoft.com/office/powerpoint/2010/main" val="8183263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575019"/>
            <a:ext cx="9408981" cy="909765"/>
          </a:xfrm>
        </p:spPr>
        <p:txBody>
          <a:bodyPr/>
          <a:lstStyle/>
          <a:p>
            <a:r>
              <a:rPr lang="en-US" dirty="0" smtClean="0"/>
              <a:t>Antitrust Proceedings </a:t>
            </a:r>
            <a:r>
              <a:rPr lang="en-US" dirty="0"/>
              <a:t>C</a:t>
            </a:r>
            <a:r>
              <a:rPr lang="en-US" dirty="0" smtClean="0"/>
              <a:t>oncluded </a:t>
            </a:r>
            <a:r>
              <a:rPr lang="en-US" dirty="0"/>
              <a:t>I</a:t>
            </a:r>
            <a:r>
              <a:rPr lang="en-US" dirty="0" smtClean="0"/>
              <a:t>n </a:t>
            </a:r>
            <a:r>
              <a:rPr lang="en-US" dirty="0"/>
              <a:t>2016 </a:t>
            </a:r>
            <a:r>
              <a:rPr lang="en-US" dirty="0" smtClean="0"/>
              <a:t>Until </a:t>
            </a:r>
            <a:r>
              <a:rPr lang="en-US" dirty="0"/>
              <a:t>August 2017</a:t>
            </a:r>
          </a:p>
        </p:txBody>
      </p:sp>
      <p:sp>
        <p:nvSpPr>
          <p:cNvPr id="3" name="Footer Placeholder 2"/>
          <p:cNvSpPr>
            <a:spLocks noGrp="1"/>
          </p:cNvSpPr>
          <p:nvPr>
            <p:ph type="ftr" sz="quarter" idx="12"/>
          </p:nvPr>
        </p:nvSpPr>
        <p:spPr/>
        <p:txBody>
          <a:bodyPr/>
          <a:lstStyle/>
          <a:p>
            <a:r>
              <a:rPr lang="en-US" dirty="0"/>
              <a:t>Cartel Enforcement and Regulation in Germany</a:t>
            </a:r>
          </a:p>
        </p:txBody>
      </p:sp>
      <p:sp>
        <p:nvSpPr>
          <p:cNvPr id="5" name="TextBox 4"/>
          <p:cNvSpPr txBox="1"/>
          <p:nvPr/>
        </p:nvSpPr>
        <p:spPr>
          <a:xfrm>
            <a:off x="128464" y="1628800"/>
            <a:ext cx="3600400" cy="4278094"/>
          </a:xfrm>
          <a:prstGeom prst="rect">
            <a:avLst/>
          </a:prstGeom>
          <a:noFill/>
        </p:spPr>
        <p:txBody>
          <a:bodyPr wrap="square" rtlCol="0">
            <a:spAutoFit/>
          </a:bodyPr>
          <a:lstStyle/>
          <a:p>
            <a:pPr marL="285750" indent="-285750">
              <a:buFont typeface="Wingdings" panose="05000000000000000000" pitchFamily="2" charset="2"/>
              <a:buChar char="§"/>
            </a:pPr>
            <a:r>
              <a:rPr lang="de-DE" sz="1600" dirty="0" smtClean="0">
                <a:latin typeface="Times New Roman" panose="02020603050405020304" pitchFamily="18" charset="0"/>
                <a:cs typeface="Times New Roman" panose="02020603050405020304" pitchFamily="18" charset="0"/>
              </a:rPr>
              <a:t>Out </a:t>
            </a:r>
            <a:r>
              <a:rPr lang="de-DE" sz="1600" dirty="0" err="1" smtClean="0">
                <a:latin typeface="Times New Roman" panose="02020603050405020304" pitchFamily="18" charset="0"/>
                <a:cs typeface="Times New Roman" panose="02020603050405020304" pitchFamily="18" charset="0"/>
              </a:rPr>
              <a:t>of</a:t>
            </a:r>
            <a:r>
              <a:rPr lang="de-DE" sz="1600" dirty="0" smtClean="0">
                <a:latin typeface="Times New Roman" panose="02020603050405020304" pitchFamily="18" charset="0"/>
                <a:cs typeface="Times New Roman" panose="02020603050405020304" pitchFamily="18" charset="0"/>
              </a:rPr>
              <a:t> </a:t>
            </a:r>
            <a:r>
              <a:rPr lang="de-DE" sz="1600" dirty="0" smtClean="0">
                <a:solidFill>
                  <a:srgbClr val="990000"/>
                </a:solidFill>
                <a:latin typeface="Times New Roman" panose="02020603050405020304" pitchFamily="18" charset="0"/>
                <a:cs typeface="Times New Roman" panose="02020603050405020304" pitchFamily="18" charset="0"/>
              </a:rPr>
              <a:t>10</a:t>
            </a:r>
            <a:r>
              <a:rPr lang="de-DE" sz="1600" dirty="0" smtClean="0">
                <a:solidFill>
                  <a:srgbClr val="C00000"/>
                </a:solidFill>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closed</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proceedings</a:t>
            </a:r>
            <a:r>
              <a:rPr lang="de-DE" sz="1600" dirty="0" smtClean="0">
                <a:latin typeface="Times New Roman" panose="02020603050405020304" pitchFamily="18" charset="0"/>
                <a:cs typeface="Times New Roman" panose="02020603050405020304" pitchFamily="18" charset="0"/>
              </a:rPr>
              <a:t> in </a:t>
            </a:r>
            <a:br>
              <a:rPr lang="de-DE" sz="1600" dirty="0" smtClean="0">
                <a:latin typeface="Times New Roman" panose="02020603050405020304" pitchFamily="18" charset="0"/>
                <a:cs typeface="Times New Roman" panose="02020603050405020304" pitchFamily="18" charset="0"/>
              </a:rPr>
            </a:br>
            <a:r>
              <a:rPr lang="de-DE" sz="1600" dirty="0" smtClean="0">
                <a:latin typeface="Times New Roman" panose="02020603050405020304" pitchFamily="18" charset="0"/>
                <a:cs typeface="Times New Roman" panose="02020603050405020304" pitchFamily="18" charset="0"/>
              </a:rPr>
              <a:t>2016 – 9/2017</a:t>
            </a:r>
          </a:p>
          <a:p>
            <a:pPr marL="285750" indent="-285750">
              <a:buFont typeface="Wingdings" panose="05000000000000000000" pitchFamily="2" charset="2"/>
              <a:buChar char="§"/>
            </a:pPr>
            <a:endParaRPr lang="de-DE" sz="1600" dirty="0">
              <a:latin typeface="Times New Roman" panose="02020603050405020304" pitchFamily="18" charset="0"/>
              <a:cs typeface="Times New Roman" panose="02020603050405020304" pitchFamily="18" charset="0"/>
            </a:endParaRPr>
          </a:p>
          <a:p>
            <a:pPr marL="285750" indent="-285750">
              <a:buFont typeface="Times New Roman" panose="02020603050405020304" pitchFamily="18" charset="0"/>
              <a:buChar char="–"/>
            </a:pPr>
            <a:r>
              <a:rPr lang="de-DE" sz="1600" dirty="0" smtClean="0">
                <a:latin typeface="Times New Roman" panose="02020603050405020304" pitchFamily="18" charset="0"/>
                <a:cs typeface="Times New Roman" panose="02020603050405020304" pitchFamily="18" charset="0"/>
              </a:rPr>
              <a:t>Only </a:t>
            </a:r>
            <a:r>
              <a:rPr lang="de-DE" sz="1600" dirty="0">
                <a:solidFill>
                  <a:srgbClr val="990000"/>
                </a:solidFill>
                <a:latin typeface="Times New Roman" panose="02020603050405020304" pitchFamily="18" charset="0"/>
                <a:cs typeface="Times New Roman" panose="02020603050405020304" pitchFamily="18" charset="0"/>
              </a:rPr>
              <a:t>3</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concerned</a:t>
            </a:r>
            <a:r>
              <a:rPr lang="de-DE" sz="1600" dirty="0" smtClean="0">
                <a:latin typeface="Times New Roman" panose="02020603050405020304" pitchFamily="18" charset="0"/>
                <a:cs typeface="Times New Roman" panose="02020603050405020304" pitchFamily="18" charset="0"/>
              </a:rPr>
              <a:t/>
            </a:r>
            <a:br>
              <a:rPr lang="de-DE" sz="1600" dirty="0" smtClean="0">
                <a:latin typeface="Times New Roman" panose="02020603050405020304" pitchFamily="18" charset="0"/>
                <a:cs typeface="Times New Roman" panose="02020603050405020304" pitchFamily="18" charset="0"/>
              </a:rPr>
            </a:br>
            <a:r>
              <a:rPr lang="de-DE" sz="1600" dirty="0" smtClean="0">
                <a:solidFill>
                  <a:srgbClr val="990000"/>
                </a:solidFill>
                <a:latin typeface="Times New Roman" panose="02020603050405020304" pitchFamily="18" charset="0"/>
                <a:cs typeface="Times New Roman" panose="02020603050405020304" pitchFamily="18" charset="0"/>
              </a:rPr>
              <a:t>horizontal </a:t>
            </a:r>
            <a:r>
              <a:rPr lang="de-DE" sz="1600" dirty="0" err="1" smtClean="0">
                <a:solidFill>
                  <a:srgbClr val="990000"/>
                </a:solidFill>
                <a:latin typeface="Times New Roman" panose="02020603050405020304" pitchFamily="18" charset="0"/>
                <a:cs typeface="Times New Roman" panose="02020603050405020304" pitchFamily="18" charset="0"/>
              </a:rPr>
              <a:t>hardcore</a:t>
            </a:r>
            <a:r>
              <a:rPr lang="de-DE" sz="1600" dirty="0" smtClean="0">
                <a:solidFill>
                  <a:srgbClr val="990000"/>
                </a:solidFill>
                <a:latin typeface="Times New Roman" panose="02020603050405020304" pitchFamily="18" charset="0"/>
                <a:cs typeface="Times New Roman" panose="02020603050405020304" pitchFamily="18" charset="0"/>
              </a:rPr>
              <a:t> cartels</a:t>
            </a:r>
            <a:endParaRPr lang="de-DE" sz="1600" dirty="0">
              <a:solidFill>
                <a:srgbClr val="990000"/>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
            </a:pPr>
            <a:endParaRPr lang="de-DE" sz="1600" dirty="0" smtClean="0">
              <a:solidFill>
                <a:srgbClr val="990000"/>
              </a:solidFill>
              <a:latin typeface="Times New Roman" panose="02020603050405020304" pitchFamily="18" charset="0"/>
              <a:cs typeface="Times New Roman" panose="02020603050405020304" pitchFamily="18" charset="0"/>
            </a:endParaRPr>
          </a:p>
          <a:p>
            <a:pPr marL="285750" indent="-285750">
              <a:buFont typeface="Times New Roman" panose="02020603050405020304" pitchFamily="18" charset="0"/>
              <a:buChar char="–"/>
            </a:pPr>
            <a:r>
              <a:rPr lang="en-US" sz="1600" dirty="0">
                <a:latin typeface="Times New Roman" panose="02020603050405020304" pitchFamily="18" charset="0"/>
                <a:cs typeface="Times New Roman" panose="02020603050405020304" pitchFamily="18" charset="0"/>
              </a:rPr>
              <a:t>Whereas</a:t>
            </a:r>
            <a:r>
              <a:rPr lang="de-DE" sz="1600" dirty="0">
                <a:latin typeface="Times New Roman" panose="02020603050405020304" pitchFamily="18" charset="0"/>
                <a:cs typeface="Times New Roman" panose="02020603050405020304" pitchFamily="18" charset="0"/>
              </a:rPr>
              <a:t> </a:t>
            </a:r>
            <a:r>
              <a:rPr lang="de-DE" sz="1600" dirty="0">
                <a:solidFill>
                  <a:srgbClr val="990000"/>
                </a:solidFill>
                <a:latin typeface="Times New Roman" panose="02020603050405020304" pitchFamily="18" charset="0"/>
                <a:cs typeface="Times New Roman" panose="02020603050405020304" pitchFamily="18" charset="0"/>
              </a:rPr>
              <a:t>7</a:t>
            </a:r>
            <a:r>
              <a:rPr lang="de-DE" sz="1600" dirty="0">
                <a:latin typeface="Times New Roman" panose="02020603050405020304" pitchFamily="18" charset="0"/>
                <a:cs typeface="Times New Roman" panose="02020603050405020304" pitchFamily="18" charset="0"/>
              </a:rPr>
              <a:t> regarded</a:t>
            </a:r>
            <a:br>
              <a:rPr lang="de-DE" sz="1600" dirty="0">
                <a:latin typeface="Times New Roman" panose="02020603050405020304" pitchFamily="18" charset="0"/>
                <a:cs typeface="Times New Roman" panose="02020603050405020304" pitchFamily="18" charset="0"/>
              </a:rPr>
            </a:br>
            <a:endParaRPr lang="de-DE" sz="1600" dirty="0" smtClean="0">
              <a:latin typeface="Times New Roman" panose="02020603050405020304" pitchFamily="18" charset="0"/>
              <a:cs typeface="Times New Roman" panose="02020603050405020304" pitchFamily="18" charset="0"/>
            </a:endParaRPr>
          </a:p>
          <a:p>
            <a:pPr marL="742950" lvl="1" indent="-285750">
              <a:lnSpc>
                <a:spcPct val="150000"/>
              </a:lnSpc>
              <a:buFont typeface="Arial" panose="020B0604020202020204" pitchFamily="34" charset="0"/>
              <a:buChar char="•"/>
            </a:pPr>
            <a:r>
              <a:rPr lang="en-US" sz="1600" dirty="0" smtClean="0">
                <a:solidFill>
                  <a:srgbClr val="990000"/>
                </a:solidFill>
                <a:latin typeface="Times New Roman" panose="02020603050405020304" pitchFamily="18" charset="0"/>
                <a:cs typeface="Times New Roman" panose="02020603050405020304" pitchFamily="18" charset="0"/>
              </a:rPr>
              <a:t>vertical</a:t>
            </a:r>
            <a:r>
              <a:rPr lang="de-DE" sz="1600" dirty="0" smtClean="0">
                <a:solidFill>
                  <a:srgbClr val="990000"/>
                </a:solidFill>
                <a:latin typeface="Times New Roman" panose="02020603050405020304" pitchFamily="18" charset="0"/>
                <a:cs typeface="Times New Roman" panose="02020603050405020304" pitchFamily="18" charset="0"/>
              </a:rPr>
              <a:t> </a:t>
            </a:r>
            <a:r>
              <a:rPr lang="en-US" sz="1600" dirty="0" smtClean="0">
                <a:solidFill>
                  <a:srgbClr val="990000"/>
                </a:solidFill>
                <a:latin typeface="Times New Roman" panose="02020603050405020304" pitchFamily="18" charset="0"/>
                <a:cs typeface="Times New Roman" panose="02020603050405020304" pitchFamily="18" charset="0"/>
              </a:rPr>
              <a:t>price</a:t>
            </a:r>
            <a:r>
              <a:rPr lang="de-DE" sz="1600" dirty="0" smtClean="0">
                <a:solidFill>
                  <a:srgbClr val="990000"/>
                </a:solidFill>
                <a:latin typeface="Times New Roman" panose="02020603050405020304" pitchFamily="18" charset="0"/>
                <a:cs typeface="Times New Roman" panose="02020603050405020304" pitchFamily="18" charset="0"/>
              </a:rPr>
              <a:t>-fixing-</a:t>
            </a:r>
            <a:br>
              <a:rPr lang="de-DE" sz="1600" dirty="0" smtClean="0">
                <a:solidFill>
                  <a:srgbClr val="990000"/>
                </a:solidFill>
                <a:latin typeface="Times New Roman" panose="02020603050405020304" pitchFamily="18" charset="0"/>
                <a:cs typeface="Times New Roman" panose="02020603050405020304" pitchFamily="18" charset="0"/>
              </a:rPr>
            </a:br>
            <a:r>
              <a:rPr lang="de-DE" sz="1600" dirty="0" err="1" smtClean="0">
                <a:solidFill>
                  <a:srgbClr val="990000"/>
                </a:solidFill>
                <a:latin typeface="Times New Roman" panose="02020603050405020304" pitchFamily="18" charset="0"/>
                <a:cs typeface="Times New Roman" panose="02020603050405020304" pitchFamily="18" charset="0"/>
              </a:rPr>
              <a:t>agreements</a:t>
            </a:r>
            <a:r>
              <a:rPr lang="de-DE" sz="1600" dirty="0" smtClean="0">
                <a:solidFill>
                  <a:srgbClr val="990000"/>
                </a:solidFill>
                <a:latin typeface="Times New Roman" panose="02020603050405020304" pitchFamily="18" charset="0"/>
                <a:cs typeface="Times New Roman" panose="02020603050405020304" pitchFamily="18" charset="0"/>
              </a:rPr>
              <a:t>,</a:t>
            </a:r>
          </a:p>
          <a:p>
            <a:pPr marL="742950" lvl="1" indent="-285750">
              <a:lnSpc>
                <a:spcPct val="150000"/>
              </a:lnSpc>
              <a:buFont typeface="Arial" panose="020B0604020202020204" pitchFamily="34" charset="0"/>
              <a:buChar char="•"/>
            </a:pPr>
            <a:r>
              <a:rPr lang="en-US" sz="1600" dirty="0" smtClean="0">
                <a:solidFill>
                  <a:srgbClr val="990000"/>
                </a:solidFill>
                <a:latin typeface="Times New Roman" panose="02020603050405020304" pitchFamily="18" charset="0"/>
                <a:cs typeface="Times New Roman" panose="02020603050405020304" pitchFamily="18" charset="0"/>
              </a:rPr>
              <a:t>information</a:t>
            </a:r>
            <a:r>
              <a:rPr lang="de-DE" sz="1600" dirty="0" smtClean="0">
                <a:solidFill>
                  <a:srgbClr val="990000"/>
                </a:solidFill>
                <a:latin typeface="Times New Roman" panose="02020603050405020304" pitchFamily="18" charset="0"/>
                <a:cs typeface="Times New Roman" panose="02020603050405020304" pitchFamily="18" charset="0"/>
              </a:rPr>
              <a:t> </a:t>
            </a:r>
            <a:r>
              <a:rPr lang="en-US" sz="1600" dirty="0" smtClean="0">
                <a:solidFill>
                  <a:srgbClr val="990000"/>
                </a:solidFill>
                <a:latin typeface="Times New Roman" panose="02020603050405020304" pitchFamily="18" charset="0"/>
                <a:cs typeface="Times New Roman" panose="02020603050405020304" pitchFamily="18" charset="0"/>
              </a:rPr>
              <a:t>exchanges</a:t>
            </a:r>
            <a:r>
              <a:rPr lang="de-DE" sz="1600" dirty="0" smtClean="0">
                <a:solidFill>
                  <a:srgbClr val="990000"/>
                </a:solidFill>
                <a:latin typeface="Times New Roman" panose="02020603050405020304" pitchFamily="18" charset="0"/>
                <a:cs typeface="Times New Roman" panose="02020603050405020304" pitchFamily="18" charset="0"/>
              </a:rPr>
              <a:t> and </a:t>
            </a:r>
          </a:p>
          <a:p>
            <a:pPr marL="742950" lvl="1" indent="-285750">
              <a:lnSpc>
                <a:spcPct val="150000"/>
              </a:lnSpc>
              <a:buFont typeface="Arial" panose="020B0604020202020204" pitchFamily="34" charset="0"/>
              <a:buChar char="•"/>
            </a:pPr>
            <a:r>
              <a:rPr lang="de-DE" sz="1600" dirty="0" smtClean="0">
                <a:solidFill>
                  <a:srgbClr val="990000"/>
                </a:solidFill>
                <a:latin typeface="Times New Roman" panose="02020603050405020304" pitchFamily="18" charset="0"/>
                <a:cs typeface="Times New Roman" panose="02020603050405020304" pitchFamily="18" charset="0"/>
              </a:rPr>
              <a:t>other </a:t>
            </a:r>
            <a:r>
              <a:rPr lang="de-DE" sz="1600" dirty="0" err="1" smtClean="0">
                <a:solidFill>
                  <a:srgbClr val="990000"/>
                </a:solidFill>
                <a:latin typeface="Times New Roman" panose="02020603050405020304" pitchFamily="18" charset="0"/>
                <a:cs typeface="Times New Roman" panose="02020603050405020304" pitchFamily="18" charset="0"/>
              </a:rPr>
              <a:t>atypical</a:t>
            </a:r>
            <a:r>
              <a:rPr lang="de-DE" sz="1600" dirty="0" smtClean="0">
                <a:solidFill>
                  <a:srgbClr val="990000"/>
                </a:solidFill>
                <a:latin typeface="Times New Roman" panose="02020603050405020304" pitchFamily="18" charset="0"/>
                <a:cs typeface="Times New Roman" panose="02020603050405020304" pitchFamily="18" charset="0"/>
              </a:rPr>
              <a:t> </a:t>
            </a:r>
            <a:r>
              <a:rPr lang="de-DE" sz="1600" dirty="0" err="1" smtClean="0">
                <a:solidFill>
                  <a:srgbClr val="990000"/>
                </a:solidFill>
                <a:latin typeface="Times New Roman" panose="02020603050405020304" pitchFamily="18" charset="0"/>
                <a:cs typeface="Times New Roman" panose="02020603050405020304" pitchFamily="18" charset="0"/>
              </a:rPr>
              <a:t>cartels</a:t>
            </a:r>
            <a:endParaRPr lang="de-DE" sz="1600" dirty="0" smtClean="0">
              <a:solidFill>
                <a:srgbClr val="990000"/>
              </a:solidFill>
              <a:latin typeface="Times New Roman" panose="02020603050405020304" pitchFamily="18" charset="0"/>
              <a:cs typeface="Times New Roman" panose="02020603050405020304" pitchFamily="18" charset="0"/>
            </a:endParaRPr>
          </a:p>
          <a:p>
            <a:pPr marL="742950" lvl="1" indent="-285750">
              <a:lnSpc>
                <a:spcPct val="150000"/>
              </a:lnSpc>
              <a:buFont typeface="Arial" panose="020B0604020202020204" pitchFamily="34" charset="0"/>
              <a:buChar char="•"/>
            </a:pPr>
            <a:endParaRPr lang="de-DE" sz="1600" dirty="0" smtClean="0">
              <a:solidFill>
                <a:srgbClr val="990000"/>
              </a:solidFill>
              <a:latin typeface="Times New Roman" panose="02020603050405020304" pitchFamily="18" charset="0"/>
              <a:cs typeface="Times New Roman" panose="02020603050405020304" pitchFamily="18" charset="0"/>
            </a:endParaRPr>
          </a:p>
          <a:p>
            <a:pPr marL="285750" indent="-285750">
              <a:lnSpc>
                <a:spcPct val="150000"/>
              </a:lnSpc>
              <a:buFont typeface="Wingdings" panose="05000000000000000000" pitchFamily="2" charset="2"/>
              <a:buChar char="§"/>
            </a:pPr>
            <a:r>
              <a:rPr lang="de-DE" sz="1600" dirty="0" smtClean="0">
                <a:latin typeface="Times New Roman" panose="02020603050405020304" pitchFamily="18" charset="0"/>
                <a:cs typeface="Times New Roman" panose="02020603050405020304" pitchFamily="18" charset="0"/>
              </a:rPr>
              <a:t>Fines </a:t>
            </a:r>
            <a:r>
              <a:rPr lang="de-DE" sz="1600" dirty="0" err="1" smtClean="0">
                <a:latin typeface="Times New Roman" panose="02020603050405020304" pitchFamily="18" charset="0"/>
                <a:cs typeface="Times New Roman" panose="02020603050405020304" pitchFamily="18" charset="0"/>
              </a:rPr>
              <a:t>were</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imposed</a:t>
            </a:r>
            <a:r>
              <a:rPr lang="de-DE" sz="1600" dirty="0" smtClean="0">
                <a:latin typeface="Times New Roman" panose="02020603050405020304" pitchFamily="18" charset="0"/>
                <a:cs typeface="Times New Roman" panose="02020603050405020304" pitchFamily="18" charset="0"/>
              </a:rPr>
              <a:t> in </a:t>
            </a:r>
            <a:r>
              <a:rPr lang="de-DE" sz="1600" dirty="0" smtClean="0">
                <a:solidFill>
                  <a:srgbClr val="C00000"/>
                </a:solidFill>
                <a:latin typeface="Times New Roman" panose="02020603050405020304" pitchFamily="18" charset="0"/>
                <a:cs typeface="Times New Roman" panose="02020603050405020304" pitchFamily="18" charset="0"/>
              </a:rPr>
              <a:t>7 </a:t>
            </a:r>
            <a:r>
              <a:rPr lang="de-DE" sz="1600" dirty="0" err="1" smtClean="0">
                <a:latin typeface="Times New Roman" panose="02020603050405020304" pitchFamily="18" charset="0"/>
                <a:cs typeface="Times New Roman" panose="02020603050405020304" pitchFamily="18" charset="0"/>
              </a:rPr>
              <a:t>of</a:t>
            </a:r>
            <a:r>
              <a:rPr lang="de-DE" sz="1600" dirty="0" smtClean="0">
                <a:latin typeface="Times New Roman" panose="02020603050405020304" pitchFamily="18" charset="0"/>
                <a:cs typeface="Times New Roman" panose="02020603050405020304" pitchFamily="18" charset="0"/>
              </a:rPr>
              <a:t> </a:t>
            </a:r>
            <a:r>
              <a:rPr lang="de-DE" sz="1600" dirty="0" smtClean="0">
                <a:solidFill>
                  <a:srgbClr val="C00000"/>
                </a:solidFill>
                <a:latin typeface="Times New Roman" panose="02020603050405020304" pitchFamily="18" charset="0"/>
                <a:cs typeface="Times New Roman" panose="02020603050405020304" pitchFamily="18" charset="0"/>
              </a:rPr>
              <a:t>10 </a:t>
            </a:r>
            <a:r>
              <a:rPr lang="de-DE" sz="1600" dirty="0" err="1" smtClean="0">
                <a:latin typeface="Times New Roman" panose="02020603050405020304" pitchFamily="18" charset="0"/>
                <a:cs typeface="Times New Roman" panose="02020603050405020304" pitchFamily="18" charset="0"/>
              </a:rPr>
              <a:t>cases</a:t>
            </a:r>
            <a:r>
              <a:rPr lang="de-DE" sz="1600" dirty="0" smtClean="0">
                <a:latin typeface="Times New Roman" panose="02020603050405020304" pitchFamily="18" charset="0"/>
                <a:cs typeface="Times New Roman" panose="02020603050405020304" pitchFamily="18" charset="0"/>
              </a:rPr>
              <a:t>:</a:t>
            </a:r>
          </a:p>
        </p:txBody>
      </p:sp>
      <p:pic>
        <p:nvPicPr>
          <p:cNvPr id="8" name="Picture 7"/>
          <p:cNvPicPr>
            <a:picLocks noChangeAspect="1"/>
          </p:cNvPicPr>
          <p:nvPr/>
        </p:nvPicPr>
        <p:blipFill>
          <a:blip r:embed="rId2"/>
          <a:stretch>
            <a:fillRect/>
          </a:stretch>
        </p:blipFill>
        <p:spPr>
          <a:xfrm>
            <a:off x="3585735" y="1628800"/>
            <a:ext cx="6047785" cy="3915104"/>
          </a:xfrm>
          <a:prstGeom prst="rect">
            <a:avLst/>
          </a:prstGeom>
        </p:spPr>
      </p:pic>
      <p:sp>
        <p:nvSpPr>
          <p:cNvPr id="15" name="Right Arrow 14"/>
          <p:cNvSpPr/>
          <p:nvPr/>
        </p:nvSpPr>
        <p:spPr>
          <a:xfrm rot="10800000">
            <a:off x="9417496" y="2924945"/>
            <a:ext cx="253702" cy="45719"/>
          </a:xfrm>
          <a:prstGeom prst="rightArrow">
            <a:avLst/>
          </a:prstGeom>
          <a:solidFill>
            <a:srgbClr val="B01C1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ight Arrow 20"/>
          <p:cNvSpPr/>
          <p:nvPr/>
        </p:nvSpPr>
        <p:spPr>
          <a:xfrm rot="10800000">
            <a:off x="9417496" y="2420889"/>
            <a:ext cx="253702" cy="45719"/>
          </a:xfrm>
          <a:prstGeom prst="rightArrow">
            <a:avLst/>
          </a:prstGeom>
          <a:solidFill>
            <a:srgbClr val="B01C1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ight Arrow 8"/>
          <p:cNvSpPr/>
          <p:nvPr/>
        </p:nvSpPr>
        <p:spPr>
          <a:xfrm rot="10800000">
            <a:off x="9417496" y="4725144"/>
            <a:ext cx="253702" cy="45719"/>
          </a:xfrm>
          <a:prstGeom prst="rightArrow">
            <a:avLst/>
          </a:prstGeom>
          <a:solidFill>
            <a:srgbClr val="B01C1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158964" y="0"/>
            <a:ext cx="8733928"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From Hardcore Infringements to other Infringements (1)</a:t>
            </a:r>
          </a:p>
        </p:txBody>
      </p:sp>
    </p:spTree>
    <p:extLst>
      <p:ext uri="{BB962C8B-B14F-4D97-AF65-F5344CB8AC3E}">
        <p14:creationId xmlns:p14="http://schemas.microsoft.com/office/powerpoint/2010/main" val="20905221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7650" y="908720"/>
            <a:ext cx="9408981" cy="576064"/>
          </a:xfrm>
        </p:spPr>
        <p:txBody>
          <a:bodyPr/>
          <a:lstStyle/>
          <a:p>
            <a:r>
              <a:rPr lang="en-US" sz="2400" dirty="0" smtClean="0"/>
              <a:t>FCO Prosecution </a:t>
            </a:r>
            <a:r>
              <a:rPr lang="en-US" sz="2400" dirty="0"/>
              <a:t>of Atypical </a:t>
            </a:r>
            <a:r>
              <a:rPr lang="en-US" sz="2400" dirty="0" smtClean="0"/>
              <a:t>Cartels</a:t>
            </a:r>
            <a:endParaRPr lang="en-US" sz="2400" dirty="0"/>
          </a:p>
        </p:txBody>
      </p:sp>
      <p:sp>
        <p:nvSpPr>
          <p:cNvPr id="5" name="Content Placeholder 4"/>
          <p:cNvSpPr>
            <a:spLocks noGrp="1"/>
          </p:cNvSpPr>
          <p:nvPr>
            <p:ph sz="quarter" idx="11"/>
          </p:nvPr>
        </p:nvSpPr>
        <p:spPr>
          <a:xfrm>
            <a:off x="247649" y="1412776"/>
            <a:ext cx="9410700" cy="4461510"/>
          </a:xfrm>
        </p:spPr>
        <p:txBody>
          <a:bodyPr/>
          <a:lstStyle/>
          <a:p>
            <a:pPr lvl="1">
              <a:lnSpc>
                <a:spcPct val="150000"/>
              </a:lnSpc>
              <a:buFont typeface="Wingdings" panose="05000000000000000000" pitchFamily="2" charset="2"/>
              <a:buChar char="§"/>
            </a:pPr>
            <a:r>
              <a:rPr lang="en-US" dirty="0" smtClean="0"/>
              <a:t>Less classical hardcore cartels, instead more coordinated practices</a:t>
            </a:r>
          </a:p>
          <a:p>
            <a:pPr lvl="1">
              <a:lnSpc>
                <a:spcPct val="150000"/>
              </a:lnSpc>
              <a:buFont typeface="Wingdings" panose="05000000000000000000" pitchFamily="2" charset="2"/>
              <a:buChar char="§"/>
            </a:pPr>
            <a:r>
              <a:rPr lang="en-US" dirty="0" smtClean="0"/>
              <a:t>Information exchange of business secrets other than price, Signaling, Hub and Spoke </a:t>
            </a:r>
          </a:p>
          <a:p>
            <a:pPr lvl="1">
              <a:lnSpc>
                <a:spcPct val="150000"/>
              </a:lnSpc>
              <a:buFont typeface="Wingdings" panose="05000000000000000000" pitchFamily="2" charset="2"/>
              <a:buChar char="§"/>
            </a:pPr>
            <a:r>
              <a:rPr lang="en-US" dirty="0" smtClean="0"/>
              <a:t>Not only exchanges on future pricing information, but also current turnover figures, terms and conditions, customer requirements, status of commercial negotiations, </a:t>
            </a:r>
            <a:r>
              <a:rPr lang="en-US" i="1" dirty="0" smtClean="0"/>
              <a:t>etc</a:t>
            </a:r>
            <a:r>
              <a:rPr lang="en-US" dirty="0" smtClean="0"/>
              <a:t>.</a:t>
            </a:r>
          </a:p>
          <a:p>
            <a:pPr lvl="1">
              <a:lnSpc>
                <a:spcPct val="150000"/>
              </a:lnSpc>
              <a:buFont typeface="Wingdings" panose="05000000000000000000" pitchFamily="2" charset="2"/>
              <a:buChar char="§"/>
            </a:pPr>
            <a:r>
              <a:rPr lang="en-US" dirty="0" smtClean="0"/>
              <a:t>Encouraged by case-law of CJEU and the FCJ</a:t>
            </a:r>
          </a:p>
          <a:p>
            <a:pPr lvl="2">
              <a:lnSpc>
                <a:spcPct val="140000"/>
              </a:lnSpc>
              <a:buFont typeface="Arial" panose="020B0604020202020204" pitchFamily="34" charset="0"/>
              <a:buChar char="•"/>
            </a:pPr>
            <a:r>
              <a:rPr lang="en-US" sz="1600" dirty="0" smtClean="0"/>
              <a:t>ECJ: Companies engaged in bilateral pre-pricing communications during which they discussed banana price-setting factors relevant to the setting of quotation prices for the forthcoming week, or discussed or disclosed price trends </a:t>
            </a:r>
            <a:br>
              <a:rPr lang="en-US" sz="1600" dirty="0" smtClean="0"/>
            </a:br>
            <a:r>
              <a:rPr lang="en-US" sz="1600" dirty="0" smtClean="0"/>
              <a:t>Judgment of March 19, 2015, C‑286/13 P, ECLI:EU:C:2015:184, para. 14 – </a:t>
            </a:r>
            <a:r>
              <a:rPr lang="en-US" sz="1600" i="1" dirty="0" smtClean="0"/>
              <a:t>Bananas</a:t>
            </a:r>
            <a:endParaRPr lang="en-US" sz="1600" dirty="0" smtClean="0"/>
          </a:p>
          <a:p>
            <a:pPr lvl="2">
              <a:lnSpc>
                <a:spcPct val="140000"/>
              </a:lnSpc>
              <a:buFont typeface="Arial" panose="020B0604020202020204" pitchFamily="34" charset="0"/>
              <a:buChar char="•"/>
            </a:pPr>
            <a:r>
              <a:rPr lang="en-US" sz="1600" dirty="0" smtClean="0"/>
              <a:t>FCJ, decision of April 3, 2014, KRB 46/13 confirming Düsseldorf Court of Appeals, judgement of October 29, 2012, V-1 Kart 1-6/12 (</a:t>
            </a:r>
            <a:r>
              <a:rPr lang="en-US" sz="1600" dirty="0" err="1" smtClean="0"/>
              <a:t>OWi</a:t>
            </a:r>
            <a:r>
              <a:rPr lang="en-US" sz="1600" dirty="0" smtClean="0"/>
              <a:t>) </a:t>
            </a:r>
            <a:r>
              <a:rPr lang="en-US" sz="1600" i="1" dirty="0" smtClean="0"/>
              <a:t>– </a:t>
            </a:r>
            <a:r>
              <a:rPr lang="en-US" sz="1600" i="1" dirty="0" err="1" smtClean="0"/>
              <a:t>Silostellgebühren</a:t>
            </a:r>
            <a:r>
              <a:rPr lang="en-US" sz="1600" i="1" dirty="0" smtClean="0"/>
              <a:t> I </a:t>
            </a:r>
            <a:r>
              <a:rPr lang="en-US" sz="1600" dirty="0" smtClean="0"/>
              <a:t>(price increase had already been communicated to customers)</a:t>
            </a:r>
            <a:endParaRPr lang="en-US" sz="1600" dirty="0"/>
          </a:p>
        </p:txBody>
      </p:sp>
      <p:sp>
        <p:nvSpPr>
          <p:cNvPr id="3" name="Footer Placeholder 2"/>
          <p:cNvSpPr>
            <a:spLocks noGrp="1"/>
          </p:cNvSpPr>
          <p:nvPr>
            <p:ph type="ftr" sz="quarter" idx="12"/>
          </p:nvPr>
        </p:nvSpPr>
        <p:spPr/>
        <p:txBody>
          <a:bodyPr/>
          <a:lstStyle/>
          <a:p>
            <a:r>
              <a:rPr lang="en-US" dirty="0"/>
              <a:t>Cartel Enforcement and Regulation in Germany</a:t>
            </a:r>
          </a:p>
        </p:txBody>
      </p:sp>
      <p:sp>
        <p:nvSpPr>
          <p:cNvPr id="6" name="TextBox 5"/>
          <p:cNvSpPr txBox="1"/>
          <p:nvPr/>
        </p:nvSpPr>
        <p:spPr>
          <a:xfrm>
            <a:off x="158964" y="0"/>
            <a:ext cx="8733928"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From Hardcore Infringements to other Infringements </a:t>
            </a:r>
            <a:r>
              <a:rPr lang="en-US" sz="2800" dirty="0" smtClean="0">
                <a:latin typeface="Times New Roman" panose="02020603050405020304" pitchFamily="18" charset="0"/>
                <a:cs typeface="Times New Roman" panose="02020603050405020304" pitchFamily="18" charset="0"/>
              </a:rPr>
              <a:t>(2)</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00789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836712"/>
            <a:ext cx="9408981" cy="648072"/>
          </a:xfrm>
        </p:spPr>
        <p:txBody>
          <a:bodyPr/>
          <a:lstStyle/>
          <a:p>
            <a:r>
              <a:rPr lang="de-DE" sz="2400" dirty="0" smtClean="0"/>
              <a:t>FCO Information Exchange Cases </a:t>
            </a:r>
            <a:r>
              <a:rPr lang="de-DE" sz="2400" dirty="0" err="1" smtClean="0"/>
              <a:t>Since</a:t>
            </a:r>
            <a:r>
              <a:rPr lang="de-DE" sz="2400" dirty="0" smtClean="0"/>
              <a:t> 2013</a:t>
            </a:r>
            <a:endParaRPr lang="en-US" sz="2400" dirty="0"/>
          </a:p>
        </p:txBody>
      </p:sp>
      <p:sp>
        <p:nvSpPr>
          <p:cNvPr id="3" name="Content Placeholder 2"/>
          <p:cNvSpPr>
            <a:spLocks noGrp="1"/>
          </p:cNvSpPr>
          <p:nvPr>
            <p:ph sz="quarter" idx="11"/>
          </p:nvPr>
        </p:nvSpPr>
        <p:spPr/>
        <p:txBody>
          <a:bodyPr/>
          <a:lstStyle/>
          <a:p>
            <a:pPr lvl="1">
              <a:lnSpc>
                <a:spcPct val="150000"/>
              </a:lnSpc>
              <a:buFont typeface="Wingdings" panose="05000000000000000000" pitchFamily="2" charset="2"/>
              <a:buChar char="§"/>
            </a:pPr>
            <a:r>
              <a:rPr lang="en-US" b="1" dirty="0" smtClean="0"/>
              <a:t>5</a:t>
            </a:r>
            <a:r>
              <a:rPr lang="en-US" dirty="0" smtClean="0"/>
              <a:t> cases regarding </a:t>
            </a:r>
            <a:r>
              <a:rPr lang="en-US" b="1" dirty="0" smtClean="0"/>
              <a:t>information exchange closed </a:t>
            </a:r>
            <a:r>
              <a:rPr lang="en-US" dirty="0" smtClean="0"/>
              <a:t>since</a:t>
            </a:r>
            <a:r>
              <a:rPr lang="en-US" b="1" dirty="0" smtClean="0"/>
              <a:t> </a:t>
            </a:r>
            <a:r>
              <a:rPr lang="en-US" dirty="0" smtClean="0"/>
              <a:t>2013</a:t>
            </a:r>
          </a:p>
          <a:p>
            <a:pPr lvl="2">
              <a:lnSpc>
                <a:spcPct val="150000"/>
              </a:lnSpc>
              <a:buFont typeface="Arial" panose="020B0604020202020204" pitchFamily="34" charset="0"/>
              <a:buChar char="•"/>
            </a:pPr>
            <a:r>
              <a:rPr lang="en-US" sz="1600" dirty="0" smtClean="0"/>
              <a:t>Fines against television studio operators („</a:t>
            </a:r>
            <a:r>
              <a:rPr lang="en-US" sz="1600" dirty="0" err="1" smtClean="0"/>
              <a:t>Fernsehstudiobetreiber</a:t>
            </a:r>
            <a:r>
              <a:rPr lang="en-US" sz="1600" dirty="0" smtClean="0"/>
              <a:t>“), decision of July 27,2016</a:t>
            </a:r>
          </a:p>
          <a:p>
            <a:pPr lvl="2">
              <a:lnSpc>
                <a:spcPct val="150000"/>
              </a:lnSpc>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Fines against confectionary manufacturers („</a:t>
            </a:r>
            <a:r>
              <a:rPr lang="en-US" sz="1600" dirty="0" err="1" smtClean="0">
                <a:latin typeface="Times New Roman" panose="02020603050405020304" pitchFamily="18" charset="0"/>
                <a:cs typeface="Times New Roman" panose="02020603050405020304" pitchFamily="18" charset="0"/>
              </a:rPr>
              <a:t>Vierer-Runde</a:t>
            </a:r>
            <a:r>
              <a:rPr lang="en-US" sz="1600" dirty="0" smtClean="0">
                <a:latin typeface="Times New Roman" panose="02020603050405020304" pitchFamily="18" charset="0"/>
                <a:cs typeface="Times New Roman" panose="02020603050405020304" pitchFamily="18" charset="0"/>
              </a:rPr>
              <a:t>“ and „</a:t>
            </a:r>
            <a:r>
              <a:rPr lang="en-US" sz="1600" dirty="0" err="1" smtClean="0">
                <a:latin typeface="Times New Roman" panose="02020603050405020304" pitchFamily="18" charset="0"/>
                <a:cs typeface="Times New Roman" panose="02020603050405020304" pitchFamily="18" charset="0"/>
              </a:rPr>
              <a:t>Konditionenvereinbarung</a:t>
            </a:r>
            <a:r>
              <a:rPr lang="en-US" sz="1600" dirty="0" smtClean="0">
                <a:latin typeface="Times New Roman" panose="02020603050405020304" pitchFamily="18" charset="0"/>
                <a:cs typeface="Times New Roman" panose="02020603050405020304" pitchFamily="18" charset="0"/>
              </a:rPr>
              <a:t>“), decision of January 31, 2013 und June 2014; Recently confirmed by </a:t>
            </a:r>
            <a:r>
              <a:rPr lang="en-US" sz="1600" dirty="0" smtClean="0"/>
              <a:t>Düsseldorf Court of Appeals</a:t>
            </a:r>
            <a:r>
              <a:rPr lang="en-US" sz="1600" dirty="0" smtClean="0">
                <a:latin typeface="Times New Roman" panose="02020603050405020304" pitchFamily="18" charset="0"/>
                <a:cs typeface="Times New Roman" panose="02020603050405020304" pitchFamily="18" charset="0"/>
              </a:rPr>
              <a:t>, judgement of January 26, 2017</a:t>
            </a:r>
          </a:p>
          <a:p>
            <a:pPr lvl="2">
              <a:lnSpc>
                <a:spcPct val="150000"/>
              </a:lnSpc>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Fines against manufacturer of drugstore products („</a:t>
            </a:r>
            <a:r>
              <a:rPr lang="en-US" sz="1600" dirty="0" err="1" smtClean="0">
                <a:latin typeface="Times New Roman" panose="02020603050405020304" pitchFamily="18" charset="0"/>
                <a:cs typeface="Times New Roman" panose="02020603050405020304" pitchFamily="18" charset="0"/>
              </a:rPr>
              <a:t>Drogerieartikel</a:t>
            </a:r>
            <a:r>
              <a:rPr lang="en-US" sz="1600" dirty="0" smtClean="0">
                <a:latin typeface="Times New Roman" panose="02020603050405020304" pitchFamily="18" charset="0"/>
                <a:cs typeface="Times New Roman" panose="02020603050405020304" pitchFamily="18" charset="0"/>
              </a:rPr>
              <a:t>“), decision of February 2008–March 2013</a:t>
            </a:r>
          </a:p>
          <a:p>
            <a:pPr lvl="2">
              <a:lnSpc>
                <a:spcPct val="150000"/>
              </a:lnSpc>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Fines against manufacturer of consumer goods („HEMA“), decision of February 2011 and 22.03.2013</a:t>
            </a:r>
          </a:p>
          <a:p>
            <a:pPr lvl="2">
              <a:lnSpc>
                <a:spcPct val="150000"/>
              </a:lnSpc>
              <a:buFont typeface="Arial" panose="020B0604020202020204" pitchFamily="34" charset="0"/>
              <a:buChar char="•"/>
            </a:pPr>
            <a:r>
              <a:rPr lang="en-US" sz="1600" dirty="0" smtClean="0">
                <a:latin typeface="Times New Roman" panose="02020603050405020304" pitchFamily="18" charset="0"/>
                <a:cs typeface="Times New Roman" panose="02020603050405020304" pitchFamily="18" charset="0"/>
              </a:rPr>
              <a:t>Fines against manufacturer of household dishes („</a:t>
            </a:r>
            <a:r>
              <a:rPr lang="en-US" sz="1600" dirty="0" err="1" smtClean="0">
                <a:latin typeface="Times New Roman" panose="02020603050405020304" pitchFamily="18" charset="0"/>
                <a:cs typeface="Times New Roman" panose="02020603050405020304" pitchFamily="18" charset="0"/>
              </a:rPr>
              <a:t>Haushaltsgeschirr</a:t>
            </a:r>
            <a:r>
              <a:rPr lang="en-US" sz="1600" dirty="0" smtClean="0">
                <a:latin typeface="Times New Roman" panose="02020603050405020304" pitchFamily="18" charset="0"/>
                <a:cs typeface="Times New Roman" panose="02020603050405020304" pitchFamily="18" charset="0"/>
              </a:rPr>
              <a:t>“), decision of October 16, 2013 </a:t>
            </a:r>
          </a:p>
          <a:p>
            <a:pPr lvl="2">
              <a:lnSpc>
                <a:spcPct val="150000"/>
              </a:lnSpc>
              <a:buFont typeface="Arial" panose="020B0604020202020204" pitchFamily="34" charset="0"/>
              <a:buChar char="•"/>
            </a:pPr>
            <a:endParaRPr lang="en-US" sz="16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2"/>
          </p:nvPr>
        </p:nvSpPr>
        <p:spPr/>
        <p:txBody>
          <a:bodyPr/>
          <a:lstStyle/>
          <a:p>
            <a:r>
              <a:rPr lang="en-US" dirty="0"/>
              <a:t>Cartel Enforcement and Regulation in Germany</a:t>
            </a:r>
          </a:p>
        </p:txBody>
      </p:sp>
      <p:sp>
        <p:nvSpPr>
          <p:cNvPr id="5" name="TextBox 4"/>
          <p:cNvSpPr txBox="1"/>
          <p:nvPr/>
        </p:nvSpPr>
        <p:spPr>
          <a:xfrm>
            <a:off x="158964" y="0"/>
            <a:ext cx="8733928"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From Hardcore Infringements to other Infringements </a:t>
            </a:r>
            <a:r>
              <a:rPr lang="en-US" sz="2800" dirty="0" smtClean="0">
                <a:latin typeface="Times New Roman" panose="02020603050405020304" pitchFamily="18" charset="0"/>
                <a:cs typeface="Times New Roman" panose="02020603050405020304" pitchFamily="18" charset="0"/>
              </a:rPr>
              <a:t>(3)</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92656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Settlement Trend Continues</a:t>
            </a:r>
            <a:endParaRPr lang="en-US" dirty="0"/>
          </a:p>
        </p:txBody>
      </p:sp>
      <p:sp>
        <p:nvSpPr>
          <p:cNvPr id="4" name="Footer Placeholder 3"/>
          <p:cNvSpPr>
            <a:spLocks noGrp="1"/>
          </p:cNvSpPr>
          <p:nvPr>
            <p:ph type="ftr" sz="quarter" idx="10"/>
          </p:nvPr>
        </p:nvSpPr>
        <p:spPr/>
        <p:txBody>
          <a:bodyPr/>
          <a:lstStyle/>
          <a:p>
            <a:r>
              <a:rPr lang="en-US" dirty="0"/>
              <a:t>Cartel Enforcement and Regulation in </a:t>
            </a:r>
            <a:r>
              <a:rPr lang="en-US" dirty="0" smtClean="0"/>
              <a:t>Germany</a:t>
            </a:r>
            <a:endParaRPr lang="en-US" dirty="0"/>
          </a:p>
        </p:txBody>
      </p:sp>
    </p:spTree>
    <p:extLst>
      <p:ext uri="{BB962C8B-B14F-4D97-AF65-F5344CB8AC3E}">
        <p14:creationId xmlns:p14="http://schemas.microsoft.com/office/powerpoint/2010/main" val="13116763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sz="quarter" idx="11"/>
          </p:nvPr>
        </p:nvSpPr>
        <p:spPr/>
        <p:txBody>
          <a:bodyPr/>
          <a:lstStyle/>
          <a:p>
            <a:pPr lvl="1">
              <a:lnSpc>
                <a:spcPct val="150000"/>
              </a:lnSpc>
              <a:buFont typeface="Wingdings" panose="05000000000000000000" pitchFamily="2" charset="2"/>
              <a:buChar char="§"/>
            </a:pPr>
            <a:r>
              <a:rPr lang="en-US" dirty="0" smtClean="0"/>
              <a:t> Cartel </a:t>
            </a:r>
            <a:r>
              <a:rPr lang="en-US" dirty="0"/>
              <a:t>S</a:t>
            </a:r>
            <a:r>
              <a:rPr lang="en-US" dirty="0" smtClean="0"/>
              <a:t>tatistics </a:t>
            </a:r>
            <a:r>
              <a:rPr lang="en-US" dirty="0"/>
              <a:t>I</a:t>
            </a:r>
            <a:r>
              <a:rPr lang="en-US" dirty="0" smtClean="0"/>
              <a:t>n </a:t>
            </a:r>
            <a:r>
              <a:rPr lang="en-US" dirty="0"/>
              <a:t>G</a:t>
            </a:r>
            <a:r>
              <a:rPr lang="en-US" dirty="0" smtClean="0"/>
              <a:t>ermany</a:t>
            </a:r>
          </a:p>
          <a:p>
            <a:pPr lvl="1">
              <a:lnSpc>
                <a:spcPct val="150000"/>
              </a:lnSpc>
              <a:buFont typeface="Wingdings" panose="05000000000000000000" pitchFamily="2" charset="2"/>
              <a:buChar char="§"/>
            </a:pPr>
            <a:r>
              <a:rPr lang="de-DE" dirty="0" smtClean="0"/>
              <a:t> </a:t>
            </a:r>
            <a:r>
              <a:rPr lang="en-US" dirty="0" smtClean="0"/>
              <a:t>Challenges</a:t>
            </a:r>
            <a:r>
              <a:rPr lang="de-DE" dirty="0" smtClean="0"/>
              <a:t> </a:t>
            </a:r>
            <a:r>
              <a:rPr lang="en-US" noProof="1" smtClean="0"/>
              <a:t>For</a:t>
            </a:r>
            <a:r>
              <a:rPr lang="de-DE" dirty="0" smtClean="0"/>
              <a:t> </a:t>
            </a:r>
            <a:r>
              <a:rPr lang="de-DE" dirty="0" err="1"/>
              <a:t>S</a:t>
            </a:r>
            <a:r>
              <a:rPr lang="de-DE" dirty="0" err="1" smtClean="0"/>
              <a:t>uccess</a:t>
            </a:r>
            <a:r>
              <a:rPr lang="de-DE" dirty="0" smtClean="0"/>
              <a:t> </a:t>
            </a:r>
            <a:r>
              <a:rPr lang="de-DE" dirty="0" err="1"/>
              <a:t>O</a:t>
            </a:r>
            <a:r>
              <a:rPr lang="de-DE" dirty="0" err="1" smtClean="0"/>
              <a:t>f</a:t>
            </a:r>
            <a:r>
              <a:rPr lang="de-DE" dirty="0" smtClean="0"/>
              <a:t> </a:t>
            </a:r>
            <a:r>
              <a:rPr lang="de-DE" dirty="0" err="1" smtClean="0"/>
              <a:t>Leniency</a:t>
            </a:r>
            <a:endParaRPr lang="de-DE" dirty="0" smtClean="0"/>
          </a:p>
          <a:p>
            <a:pPr lvl="1">
              <a:lnSpc>
                <a:spcPct val="150000"/>
              </a:lnSpc>
              <a:buFont typeface="Wingdings" panose="05000000000000000000" pitchFamily="2" charset="2"/>
              <a:buChar char="§"/>
            </a:pPr>
            <a:r>
              <a:rPr lang="en-US" dirty="0" smtClean="0"/>
              <a:t> Shift Of Enforcement From Classical Hardcore Cases To Information Exchange And Vertical Infringements</a:t>
            </a:r>
          </a:p>
          <a:p>
            <a:pPr lvl="1">
              <a:lnSpc>
                <a:spcPct val="150000"/>
              </a:lnSpc>
              <a:buFont typeface="Wingdings" panose="05000000000000000000" pitchFamily="2" charset="2"/>
              <a:buChar char="§"/>
            </a:pPr>
            <a:r>
              <a:rPr lang="de-DE" dirty="0" smtClean="0"/>
              <a:t> Settlement Trend </a:t>
            </a:r>
            <a:r>
              <a:rPr lang="de-DE" dirty="0" err="1" smtClean="0"/>
              <a:t>Continues</a:t>
            </a:r>
            <a:endParaRPr lang="de-DE" dirty="0" smtClean="0"/>
          </a:p>
          <a:p>
            <a:pPr lvl="1">
              <a:lnSpc>
                <a:spcPct val="150000"/>
              </a:lnSpc>
              <a:buFont typeface="Wingdings" panose="05000000000000000000" pitchFamily="2" charset="2"/>
              <a:buChar char="§"/>
            </a:pPr>
            <a:r>
              <a:rPr lang="en-US" dirty="0" smtClean="0"/>
              <a:t> Appeals Risky Because Of Possible Fine Increase</a:t>
            </a:r>
          </a:p>
          <a:p>
            <a:pPr lvl="1">
              <a:lnSpc>
                <a:spcPct val="150000"/>
              </a:lnSpc>
              <a:buFont typeface="Wingdings" panose="05000000000000000000" pitchFamily="2" charset="2"/>
              <a:buChar char="§"/>
            </a:pPr>
            <a:r>
              <a:rPr lang="de-DE" dirty="0" smtClean="0"/>
              <a:t> </a:t>
            </a:r>
            <a:r>
              <a:rPr lang="de-DE" dirty="0" err="1" smtClean="0"/>
              <a:t>Procedural</a:t>
            </a:r>
            <a:r>
              <a:rPr lang="de-DE" dirty="0" smtClean="0"/>
              <a:t> Regime </a:t>
            </a:r>
            <a:r>
              <a:rPr lang="de-DE" dirty="0" err="1" smtClean="0"/>
              <a:t>Of</a:t>
            </a:r>
            <a:r>
              <a:rPr lang="de-DE" dirty="0" smtClean="0"/>
              <a:t> </a:t>
            </a:r>
            <a:r>
              <a:rPr lang="de-DE" dirty="0" err="1" smtClean="0"/>
              <a:t>Judicial</a:t>
            </a:r>
            <a:r>
              <a:rPr lang="de-DE" dirty="0" smtClean="0"/>
              <a:t> Review Needs </a:t>
            </a:r>
            <a:r>
              <a:rPr lang="de-DE" dirty="0" err="1" smtClean="0"/>
              <a:t>To</a:t>
            </a:r>
            <a:r>
              <a:rPr lang="de-DE" dirty="0" smtClean="0"/>
              <a:t> </a:t>
            </a:r>
            <a:r>
              <a:rPr lang="de-DE" dirty="0" err="1" smtClean="0"/>
              <a:t>Be</a:t>
            </a:r>
            <a:r>
              <a:rPr lang="de-DE" dirty="0" smtClean="0"/>
              <a:t> </a:t>
            </a:r>
            <a:r>
              <a:rPr lang="de-DE" dirty="0" err="1" smtClean="0"/>
              <a:t>Modernized</a:t>
            </a:r>
            <a:endParaRPr lang="en-US" dirty="0" smtClean="0"/>
          </a:p>
          <a:p>
            <a:pPr lvl="1">
              <a:lnSpc>
                <a:spcPct val="150000"/>
              </a:lnSpc>
              <a:buFont typeface="Wingdings" panose="05000000000000000000" pitchFamily="2" charset="2"/>
              <a:buChar char="§"/>
            </a:pPr>
            <a:r>
              <a:rPr lang="en-US" dirty="0" smtClean="0"/>
              <a:t> Liability For Cartel Activities: Sausage Gap Finally Closed With 9th Amendment Of ARC</a:t>
            </a:r>
          </a:p>
          <a:p>
            <a:pPr lvl="1">
              <a:lnSpc>
                <a:spcPct val="150000"/>
              </a:lnSpc>
              <a:buFont typeface="Wingdings" panose="05000000000000000000" pitchFamily="2" charset="2"/>
              <a:buChar char="§"/>
            </a:pPr>
            <a:r>
              <a:rPr lang="en-US" dirty="0" smtClean="0"/>
              <a:t> Further Interesting Changes</a:t>
            </a:r>
          </a:p>
          <a:p>
            <a:pPr>
              <a:lnSpc>
                <a:spcPct val="150000"/>
              </a:lnSpc>
              <a:buFont typeface="Wingdings" panose="05000000000000000000" pitchFamily="2" charset="2"/>
              <a:buChar char="§"/>
            </a:pPr>
            <a:endParaRPr lang="en-US" dirty="0"/>
          </a:p>
          <a:p>
            <a:pPr marL="0" indent="0">
              <a:buNone/>
            </a:pPr>
            <a:endParaRPr lang="de-DE" dirty="0" smtClean="0"/>
          </a:p>
        </p:txBody>
      </p:sp>
      <p:sp>
        <p:nvSpPr>
          <p:cNvPr id="4" name="Footer Placeholder 3"/>
          <p:cNvSpPr>
            <a:spLocks noGrp="1"/>
          </p:cNvSpPr>
          <p:nvPr>
            <p:ph type="ftr" sz="quarter" idx="12"/>
          </p:nvPr>
        </p:nvSpPr>
        <p:spPr/>
        <p:txBody>
          <a:bodyPr/>
          <a:lstStyle/>
          <a:p>
            <a:r>
              <a:rPr lang="en-US" dirty="0"/>
              <a:t>Cartel Enforcement and Regulation in Germany</a:t>
            </a:r>
          </a:p>
        </p:txBody>
      </p:sp>
    </p:spTree>
    <p:extLst>
      <p:ext uri="{BB962C8B-B14F-4D97-AF65-F5344CB8AC3E}">
        <p14:creationId xmlns:p14="http://schemas.microsoft.com/office/powerpoint/2010/main" val="3747336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575019"/>
            <a:ext cx="9529886" cy="909765"/>
          </a:xfrm>
        </p:spPr>
        <p:txBody>
          <a:bodyPr/>
          <a:lstStyle/>
          <a:p>
            <a:r>
              <a:rPr lang="de-DE" dirty="0" err="1" smtClean="0"/>
              <a:t>Majority</a:t>
            </a:r>
            <a:r>
              <a:rPr lang="de-DE" dirty="0" smtClean="0"/>
              <a:t> </a:t>
            </a:r>
            <a:r>
              <a:rPr lang="de-DE" dirty="0" err="1"/>
              <a:t>O</a:t>
            </a:r>
            <a:r>
              <a:rPr lang="de-DE" dirty="0" err="1" smtClean="0"/>
              <a:t>f</a:t>
            </a:r>
            <a:r>
              <a:rPr lang="de-DE" dirty="0" smtClean="0"/>
              <a:t> </a:t>
            </a:r>
            <a:r>
              <a:rPr lang="de-DE" dirty="0" err="1"/>
              <a:t>Proceedings</a:t>
            </a:r>
            <a:r>
              <a:rPr lang="de-DE" dirty="0"/>
              <a:t> </a:t>
            </a:r>
            <a:r>
              <a:rPr lang="de-DE" dirty="0" err="1"/>
              <a:t>Were</a:t>
            </a:r>
            <a:r>
              <a:rPr lang="de-DE" dirty="0"/>
              <a:t> Settlements In </a:t>
            </a:r>
            <a:r>
              <a:rPr lang="de-DE" dirty="0" smtClean="0"/>
              <a:t>2015–8/2017</a:t>
            </a:r>
            <a:endParaRPr lang="en-US" dirty="0"/>
          </a:p>
        </p:txBody>
      </p:sp>
      <p:sp>
        <p:nvSpPr>
          <p:cNvPr id="3" name="Content Placeholder 2"/>
          <p:cNvSpPr>
            <a:spLocks noGrp="1"/>
          </p:cNvSpPr>
          <p:nvPr>
            <p:ph sz="quarter" idx="11"/>
          </p:nvPr>
        </p:nvSpPr>
        <p:spPr>
          <a:xfrm>
            <a:off x="247649" y="1340768"/>
            <a:ext cx="9410700" cy="4461510"/>
          </a:xfrm>
        </p:spPr>
        <p:txBody>
          <a:bodyPr/>
          <a:lstStyle/>
          <a:p>
            <a:pPr lvl="1">
              <a:lnSpc>
                <a:spcPct val="150000"/>
              </a:lnSpc>
              <a:buFont typeface="Wingdings" panose="05000000000000000000" pitchFamily="2" charset="2"/>
              <a:buChar char="§"/>
            </a:pPr>
            <a:r>
              <a:rPr lang="de-DE" b="1" dirty="0" smtClean="0"/>
              <a:t>11 </a:t>
            </a:r>
            <a:r>
              <a:rPr lang="de-DE" b="1" dirty="0"/>
              <a:t>out </a:t>
            </a:r>
            <a:r>
              <a:rPr lang="de-DE" b="1" dirty="0" err="1"/>
              <a:t>of</a:t>
            </a:r>
            <a:r>
              <a:rPr lang="de-DE" b="1" dirty="0"/>
              <a:t> </a:t>
            </a:r>
            <a:r>
              <a:rPr lang="de-DE" b="1" dirty="0" smtClean="0"/>
              <a:t>11horizontal </a:t>
            </a:r>
            <a:r>
              <a:rPr lang="de-DE" b="1" dirty="0" err="1" smtClean="0"/>
              <a:t>cartel</a:t>
            </a:r>
            <a:r>
              <a:rPr lang="de-DE" b="1" dirty="0" smtClean="0"/>
              <a:t> </a:t>
            </a:r>
            <a:r>
              <a:rPr lang="de-DE" b="1" dirty="0" err="1" smtClean="0"/>
              <a:t>cases</a:t>
            </a:r>
            <a:r>
              <a:rPr lang="de-DE" b="1" dirty="0" smtClean="0"/>
              <a:t> </a:t>
            </a:r>
            <a:r>
              <a:rPr lang="de-DE" b="1" dirty="0" err="1" smtClean="0"/>
              <a:t>were</a:t>
            </a:r>
            <a:r>
              <a:rPr lang="de-DE" b="1" dirty="0" smtClean="0"/>
              <a:t> </a:t>
            </a:r>
            <a:r>
              <a:rPr lang="de-DE" b="1" dirty="0" err="1" smtClean="0"/>
              <a:t>settlement</a:t>
            </a:r>
            <a:r>
              <a:rPr lang="de-DE" b="1" dirty="0" smtClean="0"/>
              <a:t> </a:t>
            </a:r>
            <a:r>
              <a:rPr lang="de-DE" b="1" dirty="0" err="1" smtClean="0"/>
              <a:t>cases</a:t>
            </a:r>
            <a:r>
              <a:rPr lang="de-DE" b="1" dirty="0" smtClean="0"/>
              <a:t> back </a:t>
            </a:r>
            <a:r>
              <a:rPr lang="de-DE" b="1" dirty="0" err="1" smtClean="0"/>
              <a:t>between</a:t>
            </a:r>
            <a:r>
              <a:rPr lang="de-DE" b="1" dirty="0" smtClean="0"/>
              <a:t> 2015 </a:t>
            </a:r>
            <a:r>
              <a:rPr lang="de-DE" b="1" dirty="0" err="1" smtClean="0"/>
              <a:t>and</a:t>
            </a:r>
            <a:r>
              <a:rPr lang="de-DE" b="1" dirty="0" smtClean="0"/>
              <a:t> 8/2017</a:t>
            </a:r>
          </a:p>
          <a:p>
            <a:pPr lvl="3">
              <a:lnSpc>
                <a:spcPct val="150000"/>
              </a:lnSpc>
              <a:buFont typeface="Arial" panose="020B0604020202020204" pitchFamily="34" charset="0"/>
              <a:buChar char="•"/>
            </a:pPr>
            <a:r>
              <a:rPr lang="en-US" dirty="0" smtClean="0"/>
              <a:t>Manufacturers and retailers of heat shields in the automotive industry, B12-16/13, </a:t>
            </a:r>
            <a:r>
              <a:rPr lang="de-DE" dirty="0" err="1" smtClean="0"/>
              <a:t>decision</a:t>
            </a:r>
            <a:r>
              <a:rPr lang="de-DE" dirty="0" smtClean="0"/>
              <a:t> </a:t>
            </a:r>
            <a:r>
              <a:rPr lang="de-DE" dirty="0" err="1" smtClean="0"/>
              <a:t>of</a:t>
            </a:r>
            <a:r>
              <a:rPr lang="de-DE" dirty="0" smtClean="0"/>
              <a:t> April 27, 2017</a:t>
            </a:r>
          </a:p>
          <a:p>
            <a:pPr lvl="3">
              <a:lnSpc>
                <a:spcPct val="150000"/>
              </a:lnSpc>
              <a:buFont typeface="Arial" panose="020B0604020202020204" pitchFamily="34" charset="0"/>
              <a:buChar char="•"/>
            </a:pPr>
            <a:r>
              <a:rPr lang="de-DE" dirty="0" err="1" smtClean="0"/>
              <a:t>Manufacturers</a:t>
            </a:r>
            <a:r>
              <a:rPr lang="de-DE" dirty="0" smtClean="0"/>
              <a:t> </a:t>
            </a:r>
            <a:r>
              <a:rPr lang="de-DE" dirty="0" err="1" smtClean="0"/>
              <a:t>of</a:t>
            </a:r>
            <a:r>
              <a:rPr lang="de-DE" dirty="0" smtClean="0"/>
              <a:t> </a:t>
            </a:r>
            <a:r>
              <a:rPr lang="de-DE" dirty="0" err="1" smtClean="0"/>
              <a:t>industrial</a:t>
            </a:r>
            <a:r>
              <a:rPr lang="de-DE" dirty="0" smtClean="0"/>
              <a:t> </a:t>
            </a:r>
            <a:r>
              <a:rPr lang="de-DE" dirty="0" err="1" smtClean="0"/>
              <a:t>batteries</a:t>
            </a:r>
            <a:r>
              <a:rPr lang="de-DE" dirty="0" smtClean="0"/>
              <a:t>, </a:t>
            </a:r>
            <a:r>
              <a:rPr lang="en-US" dirty="0" smtClean="0"/>
              <a:t>B11-13/13, </a:t>
            </a:r>
            <a:r>
              <a:rPr lang="de-DE" dirty="0" err="1" smtClean="0"/>
              <a:t>decision</a:t>
            </a:r>
            <a:r>
              <a:rPr lang="de-DE" dirty="0" smtClean="0"/>
              <a:t> </a:t>
            </a:r>
            <a:r>
              <a:rPr lang="de-DE" dirty="0" err="1" smtClean="0"/>
              <a:t>of</a:t>
            </a:r>
            <a:r>
              <a:rPr lang="de-DE" dirty="0" smtClean="0"/>
              <a:t> March 31, 2017</a:t>
            </a:r>
          </a:p>
          <a:p>
            <a:pPr lvl="3">
              <a:lnSpc>
                <a:spcPct val="150000"/>
              </a:lnSpc>
              <a:buFont typeface="Arial" panose="020B0604020202020204" pitchFamily="34" charset="0"/>
              <a:buChar char="•"/>
            </a:pPr>
            <a:r>
              <a:rPr lang="en-US" dirty="0" smtClean="0"/>
              <a:t>Wholesalers </a:t>
            </a:r>
            <a:r>
              <a:rPr lang="en-US" dirty="0"/>
              <a:t>in the sanitary, heating and air conditioning </a:t>
            </a:r>
            <a:r>
              <a:rPr lang="en-US" dirty="0" smtClean="0"/>
              <a:t>sector</a:t>
            </a:r>
            <a:r>
              <a:rPr lang="en-US" dirty="0"/>
              <a:t>, </a:t>
            </a:r>
            <a:r>
              <a:rPr lang="en-US" dirty="0" smtClean="0"/>
              <a:t>B5-139/12, decision of March 22, 2016</a:t>
            </a:r>
          </a:p>
          <a:p>
            <a:pPr lvl="3">
              <a:lnSpc>
                <a:spcPct val="150000"/>
              </a:lnSpc>
              <a:buFont typeface="Arial" panose="020B0604020202020204" pitchFamily="34" charset="0"/>
              <a:buChar char="•"/>
            </a:pPr>
            <a:r>
              <a:rPr lang="en-US" dirty="0" smtClean="0"/>
              <a:t>TV-Studios</a:t>
            </a:r>
            <a:r>
              <a:rPr lang="en-US" dirty="0"/>
              <a:t>, </a:t>
            </a:r>
            <a:r>
              <a:rPr lang="en-US" dirty="0" smtClean="0"/>
              <a:t>B12-23/15, decision </a:t>
            </a:r>
            <a:r>
              <a:rPr lang="en-US" dirty="0"/>
              <a:t>of </a:t>
            </a:r>
            <a:r>
              <a:rPr lang="en-US" dirty="0" smtClean="0"/>
              <a:t>July 26, 2016</a:t>
            </a:r>
            <a:endParaRPr lang="de-DE" dirty="0"/>
          </a:p>
          <a:p>
            <a:pPr lvl="3">
              <a:lnSpc>
                <a:spcPct val="150000"/>
              </a:lnSpc>
              <a:buFont typeface="Arial" panose="020B0604020202020204" pitchFamily="34" charset="0"/>
              <a:buChar char="•"/>
            </a:pPr>
            <a:r>
              <a:rPr lang="en-US" dirty="0"/>
              <a:t>Machine- </a:t>
            </a:r>
            <a:r>
              <a:rPr lang="en-US" dirty="0" smtClean="0"/>
              <a:t>and equipment construction and tracks</a:t>
            </a:r>
            <a:r>
              <a:rPr lang="en-US" dirty="0"/>
              <a:t>, </a:t>
            </a:r>
            <a:r>
              <a:rPr lang="en-US" dirty="0" smtClean="0"/>
              <a:t>B12-19/12, decision </a:t>
            </a:r>
            <a:r>
              <a:rPr lang="en-US" dirty="0"/>
              <a:t>of </a:t>
            </a:r>
            <a:r>
              <a:rPr lang="en-US" dirty="0" smtClean="0"/>
              <a:t>March 10, 2016</a:t>
            </a:r>
            <a:endParaRPr lang="en-US" dirty="0"/>
          </a:p>
          <a:p>
            <a:pPr lvl="3">
              <a:lnSpc>
                <a:spcPct val="150000"/>
              </a:lnSpc>
              <a:buFont typeface="Arial" panose="020B0604020202020204" pitchFamily="34" charset="0"/>
              <a:buChar char="•"/>
            </a:pPr>
            <a:r>
              <a:rPr lang="en-US" dirty="0"/>
              <a:t>Manufacturers of concrete and wooden railway sleepers, </a:t>
            </a:r>
            <a:r>
              <a:rPr lang="en-US" dirty="0" smtClean="0"/>
              <a:t>B12-14/12, decision </a:t>
            </a:r>
            <a:r>
              <a:rPr lang="en-US" dirty="0"/>
              <a:t>of </a:t>
            </a:r>
            <a:r>
              <a:rPr lang="en-US" dirty="0" smtClean="0"/>
              <a:t>February 25, 2016</a:t>
            </a:r>
            <a:endParaRPr lang="en-US" dirty="0"/>
          </a:p>
          <a:p>
            <a:pPr lvl="3">
              <a:lnSpc>
                <a:spcPct val="150000"/>
              </a:lnSpc>
              <a:buFont typeface="Arial" panose="020B0604020202020204" pitchFamily="34" charset="0"/>
              <a:buChar char="•"/>
            </a:pPr>
            <a:r>
              <a:rPr lang="de-DE" dirty="0" smtClean="0"/>
              <a:t>Advertising </a:t>
            </a:r>
            <a:r>
              <a:rPr lang="de-DE" dirty="0" err="1"/>
              <a:t>journals</a:t>
            </a:r>
            <a:r>
              <a:rPr lang="de-DE" dirty="0"/>
              <a:t>, </a:t>
            </a:r>
            <a:r>
              <a:rPr lang="en-US" dirty="0" smtClean="0"/>
              <a:t>B7-117/14-1, </a:t>
            </a:r>
            <a:r>
              <a:rPr lang="de-DE" dirty="0" err="1" smtClean="0"/>
              <a:t>decision</a:t>
            </a:r>
            <a:r>
              <a:rPr lang="de-DE" dirty="0" smtClean="0"/>
              <a:t> </a:t>
            </a:r>
            <a:r>
              <a:rPr lang="de-DE" dirty="0" err="1" smtClean="0"/>
              <a:t>of</a:t>
            </a:r>
            <a:r>
              <a:rPr lang="de-DE" dirty="0" smtClean="0"/>
              <a:t> </a:t>
            </a:r>
            <a:r>
              <a:rPr lang="de-DE" dirty="0" err="1" smtClean="0"/>
              <a:t>December</a:t>
            </a:r>
            <a:r>
              <a:rPr lang="de-DE" dirty="0" smtClean="0"/>
              <a:t> 8, 2015</a:t>
            </a:r>
            <a:endParaRPr lang="de-DE" dirty="0"/>
          </a:p>
          <a:p>
            <a:pPr lvl="3">
              <a:lnSpc>
                <a:spcPct val="150000"/>
              </a:lnSpc>
              <a:buFont typeface="Arial" panose="020B0604020202020204" pitchFamily="34" charset="0"/>
              <a:buChar char="•"/>
            </a:pPr>
            <a:r>
              <a:rPr lang="de-DE" dirty="0"/>
              <a:t>Container </a:t>
            </a:r>
            <a:r>
              <a:rPr lang="de-DE" dirty="0" err="1"/>
              <a:t>transport</a:t>
            </a:r>
            <a:r>
              <a:rPr lang="de-DE" dirty="0"/>
              <a:t> </a:t>
            </a:r>
            <a:r>
              <a:rPr lang="de-DE" dirty="0" err="1"/>
              <a:t>services</a:t>
            </a:r>
            <a:r>
              <a:rPr lang="de-DE" dirty="0"/>
              <a:t>, </a:t>
            </a:r>
            <a:r>
              <a:rPr lang="en-US" dirty="0" smtClean="0"/>
              <a:t>B12-24/13, </a:t>
            </a:r>
            <a:r>
              <a:rPr lang="de-DE" dirty="0" err="1" smtClean="0"/>
              <a:t>decision</a:t>
            </a:r>
            <a:r>
              <a:rPr lang="de-DE" dirty="0" smtClean="0"/>
              <a:t> </a:t>
            </a:r>
            <a:r>
              <a:rPr lang="de-DE" dirty="0" err="1"/>
              <a:t>of</a:t>
            </a:r>
            <a:r>
              <a:rPr lang="de-DE" dirty="0"/>
              <a:t> </a:t>
            </a:r>
            <a:r>
              <a:rPr lang="de-DE" dirty="0" smtClean="0"/>
              <a:t>August 25, 2015</a:t>
            </a:r>
            <a:endParaRPr lang="de-DE" dirty="0"/>
          </a:p>
          <a:p>
            <a:pPr lvl="3">
              <a:lnSpc>
                <a:spcPct val="150000"/>
              </a:lnSpc>
              <a:buFont typeface="Arial" panose="020B0604020202020204" pitchFamily="34" charset="0"/>
              <a:buChar char="•"/>
            </a:pPr>
            <a:r>
              <a:rPr lang="en-US" dirty="0"/>
              <a:t>Suppliers of so-called rubber track pads and vibration dampers for military vehicles, </a:t>
            </a:r>
            <a:r>
              <a:rPr lang="en-US" dirty="0" smtClean="0"/>
              <a:t>B12-14/13, decision </a:t>
            </a:r>
            <a:r>
              <a:rPr lang="en-US" dirty="0"/>
              <a:t>of </a:t>
            </a:r>
            <a:r>
              <a:rPr lang="en-US" dirty="0" smtClean="0"/>
              <a:t>July 16, 2015</a:t>
            </a:r>
            <a:endParaRPr lang="de-DE" dirty="0"/>
          </a:p>
          <a:p>
            <a:pPr lvl="3">
              <a:lnSpc>
                <a:spcPct val="150000"/>
              </a:lnSpc>
              <a:buFont typeface="Arial" panose="020B0604020202020204" pitchFamily="34" charset="0"/>
              <a:buChar char="•"/>
            </a:pPr>
            <a:r>
              <a:rPr lang="en-US" dirty="0" smtClean="0"/>
              <a:t>Automotive </a:t>
            </a:r>
            <a:r>
              <a:rPr lang="en-US" dirty="0"/>
              <a:t>supplier of acoustic parts, </a:t>
            </a:r>
            <a:r>
              <a:rPr lang="en-US" dirty="0" smtClean="0"/>
              <a:t>B12-13/13, decision </a:t>
            </a:r>
            <a:r>
              <a:rPr lang="en-US" dirty="0"/>
              <a:t>of </a:t>
            </a:r>
            <a:r>
              <a:rPr lang="en-US" dirty="0" smtClean="0"/>
              <a:t>June 24, 2015 and December 18, 2015</a:t>
            </a:r>
            <a:endParaRPr lang="de-DE" dirty="0"/>
          </a:p>
          <a:p>
            <a:pPr lvl="3">
              <a:lnSpc>
                <a:spcPct val="150000"/>
              </a:lnSpc>
              <a:buFont typeface="Arial" panose="020B0604020202020204" pitchFamily="34" charset="0"/>
              <a:buChar char="•"/>
            </a:pPr>
            <a:r>
              <a:rPr lang="de-DE" dirty="0" err="1" smtClean="0"/>
              <a:t>Manufacturers</a:t>
            </a:r>
            <a:r>
              <a:rPr lang="de-DE" dirty="0" smtClean="0"/>
              <a:t> </a:t>
            </a:r>
            <a:r>
              <a:rPr lang="de-DE" dirty="0" err="1" smtClean="0"/>
              <a:t>of</a:t>
            </a:r>
            <a:r>
              <a:rPr lang="de-DE" dirty="0" smtClean="0"/>
              <a:t> </a:t>
            </a:r>
            <a:r>
              <a:rPr lang="de-DE" dirty="0" err="1" smtClean="0"/>
              <a:t>prefabricated</a:t>
            </a:r>
            <a:r>
              <a:rPr lang="de-DE" dirty="0" smtClean="0"/>
              <a:t> </a:t>
            </a:r>
            <a:r>
              <a:rPr lang="de-DE" dirty="0" err="1" smtClean="0"/>
              <a:t>garages</a:t>
            </a:r>
            <a:r>
              <a:rPr lang="de-DE" dirty="0" smtClean="0"/>
              <a:t>, </a:t>
            </a:r>
            <a:r>
              <a:rPr lang="en-US" dirty="0" smtClean="0"/>
              <a:t>B12-15/12, </a:t>
            </a:r>
            <a:r>
              <a:rPr lang="de-DE" dirty="0" err="1" smtClean="0"/>
              <a:t>decision</a:t>
            </a:r>
            <a:r>
              <a:rPr lang="de-DE" dirty="0" smtClean="0"/>
              <a:t> </a:t>
            </a:r>
            <a:r>
              <a:rPr lang="de-DE" dirty="0" err="1" smtClean="0"/>
              <a:t>of</a:t>
            </a:r>
            <a:r>
              <a:rPr lang="de-DE" dirty="0" smtClean="0"/>
              <a:t> June 16, 2015</a:t>
            </a:r>
          </a:p>
          <a:p>
            <a:pPr lvl="1">
              <a:lnSpc>
                <a:spcPct val="150000"/>
              </a:lnSpc>
              <a:buFont typeface="Wingdings" panose="05000000000000000000" pitchFamily="2" charset="2"/>
              <a:buChar char="§"/>
            </a:pPr>
            <a:r>
              <a:rPr lang="de-DE" dirty="0" smtClean="0"/>
              <a:t>Settlements in </a:t>
            </a:r>
            <a:r>
              <a:rPr lang="de-DE" dirty="0" err="1" smtClean="0"/>
              <a:t>most</a:t>
            </a:r>
            <a:r>
              <a:rPr lang="de-DE" dirty="0" smtClean="0"/>
              <a:t> </a:t>
            </a:r>
            <a:r>
              <a:rPr lang="de-DE" dirty="0" err="1" smtClean="0"/>
              <a:t>cases</a:t>
            </a:r>
            <a:r>
              <a:rPr lang="de-DE" dirty="0" smtClean="0"/>
              <a:t> </a:t>
            </a:r>
            <a:r>
              <a:rPr lang="de-DE" dirty="0" err="1" smtClean="0"/>
              <a:t>with</a:t>
            </a:r>
            <a:r>
              <a:rPr lang="de-DE" dirty="0" smtClean="0"/>
              <a:t> </a:t>
            </a:r>
            <a:r>
              <a:rPr lang="de-DE" dirty="0"/>
              <a:t>all </a:t>
            </a:r>
            <a:r>
              <a:rPr lang="de-DE" dirty="0" err="1"/>
              <a:t>cartel</a:t>
            </a:r>
            <a:r>
              <a:rPr lang="de-DE" dirty="0"/>
              <a:t> </a:t>
            </a:r>
            <a:r>
              <a:rPr lang="de-DE" dirty="0" err="1"/>
              <a:t>members</a:t>
            </a:r>
            <a:r>
              <a:rPr lang="de-DE" dirty="0"/>
              <a:t>, but FCO not </a:t>
            </a:r>
            <a:r>
              <a:rPr lang="de-DE" dirty="0" err="1"/>
              <a:t>shy</a:t>
            </a:r>
            <a:r>
              <a:rPr lang="de-DE" dirty="0"/>
              <a:t> </a:t>
            </a:r>
            <a:r>
              <a:rPr lang="de-DE" dirty="0" err="1"/>
              <a:t>to</a:t>
            </a:r>
            <a:r>
              <a:rPr lang="de-DE" dirty="0"/>
              <a:t> </a:t>
            </a:r>
            <a:r>
              <a:rPr lang="de-DE" dirty="0" err="1"/>
              <a:t>pursue</a:t>
            </a:r>
            <a:r>
              <a:rPr lang="de-DE" dirty="0"/>
              <a:t> hybrid </a:t>
            </a:r>
            <a:r>
              <a:rPr lang="de-DE" dirty="0" err="1" smtClean="0"/>
              <a:t>settlements</a:t>
            </a:r>
            <a:endParaRPr lang="de-DE" dirty="0"/>
          </a:p>
        </p:txBody>
      </p:sp>
      <p:sp>
        <p:nvSpPr>
          <p:cNvPr id="4" name="Footer Placeholder 3"/>
          <p:cNvSpPr>
            <a:spLocks noGrp="1"/>
          </p:cNvSpPr>
          <p:nvPr>
            <p:ph type="ftr" sz="quarter" idx="12"/>
          </p:nvPr>
        </p:nvSpPr>
        <p:spPr>
          <a:xfrm>
            <a:off x="1568534" y="6475134"/>
            <a:ext cx="6955104" cy="183952"/>
          </a:xfrm>
        </p:spPr>
        <p:txBody>
          <a:bodyPr/>
          <a:lstStyle/>
          <a:p>
            <a:r>
              <a:rPr lang="en-US" dirty="0"/>
              <a:t>Cartel Enforcement and Regulation in </a:t>
            </a:r>
            <a:r>
              <a:rPr lang="en-US" dirty="0" smtClean="0"/>
              <a:t>Germany</a:t>
            </a:r>
            <a:endParaRPr lang="en-US" dirty="0"/>
          </a:p>
        </p:txBody>
      </p:sp>
      <p:sp>
        <p:nvSpPr>
          <p:cNvPr id="5" name="TextBox 4"/>
          <p:cNvSpPr txBox="1"/>
          <p:nvPr/>
        </p:nvSpPr>
        <p:spPr>
          <a:xfrm>
            <a:off x="158964" y="0"/>
            <a:ext cx="8733928" cy="954107"/>
          </a:xfrm>
          <a:prstGeom prst="rect">
            <a:avLst/>
          </a:prstGeom>
          <a:noFill/>
        </p:spPr>
        <p:txBody>
          <a:bodyPr wrap="square" rtlCol="0">
            <a:spAutoFit/>
          </a:bodyPr>
          <a:lstStyle/>
          <a:p>
            <a:r>
              <a:rPr lang="de-DE" sz="2800" dirty="0">
                <a:latin typeface="Times New Roman" panose="02020603050405020304" pitchFamily="18" charset="0"/>
                <a:cs typeface="Times New Roman" panose="02020603050405020304" pitchFamily="18" charset="0"/>
              </a:rPr>
              <a:t>Settlement Trend </a:t>
            </a:r>
            <a:r>
              <a:rPr lang="de-DE" sz="2800" dirty="0" err="1">
                <a:latin typeface="Times New Roman" panose="02020603050405020304" pitchFamily="18" charset="0"/>
                <a:cs typeface="Times New Roman" panose="02020603050405020304" pitchFamily="18" charset="0"/>
              </a:rPr>
              <a:t>Continues</a:t>
            </a:r>
            <a:r>
              <a:rPr lang="de-DE" sz="2800" dirty="0">
                <a:latin typeface="Times New Roman" panose="02020603050405020304" pitchFamily="18" charset="0"/>
                <a:cs typeface="Times New Roman" panose="02020603050405020304" pitchFamily="18" charset="0"/>
              </a:rPr>
              <a:t> </a:t>
            </a:r>
            <a:r>
              <a:rPr lang="de-DE" sz="2800" dirty="0" smtClean="0">
                <a:latin typeface="Times New Roman" panose="02020603050405020304" pitchFamily="18" charset="0"/>
                <a:cs typeface="Times New Roman" panose="02020603050405020304" pitchFamily="18" charset="0"/>
              </a:rPr>
              <a:t>(1) </a:t>
            </a:r>
            <a:r>
              <a:rPr lang="de-DE" sz="2800" dirty="0">
                <a:latin typeface="Times New Roman" panose="02020603050405020304" pitchFamily="18" charset="0"/>
                <a:cs typeface="Times New Roman" panose="02020603050405020304" pitchFamily="18" charset="0"/>
              </a:rPr>
              <a:t/>
            </a:r>
            <a:br>
              <a:rPr lang="de-DE"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72174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575019"/>
            <a:ext cx="9408981" cy="909765"/>
          </a:xfrm>
        </p:spPr>
        <p:txBody>
          <a:bodyPr/>
          <a:lstStyle/>
          <a:p>
            <a:r>
              <a:rPr lang="de-DE" dirty="0" smtClean="0"/>
              <a:t>Pros </a:t>
            </a:r>
            <a:r>
              <a:rPr lang="de-DE" dirty="0" err="1" smtClean="0"/>
              <a:t>and</a:t>
            </a:r>
            <a:r>
              <a:rPr lang="de-DE" dirty="0" smtClean="0"/>
              <a:t> </a:t>
            </a:r>
            <a:r>
              <a:rPr lang="de-DE" dirty="0" err="1" smtClean="0"/>
              <a:t>Cons</a:t>
            </a:r>
            <a:r>
              <a:rPr lang="de-DE" dirty="0" smtClean="0"/>
              <a:t> </a:t>
            </a:r>
            <a:r>
              <a:rPr lang="de-DE" dirty="0" err="1" smtClean="0"/>
              <a:t>of</a:t>
            </a:r>
            <a:r>
              <a:rPr lang="de-DE" dirty="0" smtClean="0"/>
              <a:t> </a:t>
            </a:r>
            <a:r>
              <a:rPr lang="de-DE" dirty="0" err="1" smtClean="0"/>
              <a:t>settlements</a:t>
            </a:r>
            <a:r>
              <a:rPr lang="de-DE" dirty="0" smtClean="0"/>
              <a:t> in Germany</a:t>
            </a:r>
            <a:endParaRPr lang="en-US" dirty="0"/>
          </a:p>
        </p:txBody>
      </p:sp>
      <p:sp>
        <p:nvSpPr>
          <p:cNvPr id="4" name="Footer Placeholder 3"/>
          <p:cNvSpPr>
            <a:spLocks noGrp="1"/>
          </p:cNvSpPr>
          <p:nvPr>
            <p:ph type="ftr" sz="quarter" idx="12"/>
          </p:nvPr>
        </p:nvSpPr>
        <p:spPr/>
        <p:txBody>
          <a:bodyPr/>
          <a:lstStyle/>
          <a:p>
            <a:r>
              <a:rPr lang="en-US" dirty="0"/>
              <a:t>Cartel Enforcement and Regulation in </a:t>
            </a:r>
            <a:r>
              <a:rPr lang="en-US" dirty="0" smtClean="0"/>
              <a:t>Germany</a:t>
            </a:r>
            <a:endParaRPr lang="en-US" dirty="0"/>
          </a:p>
        </p:txBody>
      </p:sp>
      <p:sp>
        <p:nvSpPr>
          <p:cNvPr id="13" name="Text Placeholder 1"/>
          <p:cNvSpPr txBox="1">
            <a:spLocks/>
          </p:cNvSpPr>
          <p:nvPr/>
        </p:nvSpPr>
        <p:spPr>
          <a:xfrm>
            <a:off x="560512" y="1963688"/>
            <a:ext cx="3035808" cy="457200"/>
          </a:xfrm>
          <a:prstGeom prst="rect">
            <a:avLst/>
          </a:prstGeom>
        </p:spPr>
        <p:txBody>
          <a:bodyPr/>
          <a:lstStyle>
            <a:lvl1pPr marL="9144" indent="-9144" algn="l" defTabSz="914400" rtl="0" eaLnBrk="1" latinLnBrk="0" hangingPunct="1">
              <a:lnSpc>
                <a:spcPct val="100000"/>
              </a:lnSpc>
              <a:spcBef>
                <a:spcPts val="0"/>
              </a:spcBef>
              <a:spcAft>
                <a:spcPts val="600"/>
              </a:spcAft>
              <a:buFont typeface="Times New Roman" panose="02020603050405020304" pitchFamily="18" charset="0"/>
              <a:buChar char="​"/>
              <a:defRPr sz="1600" b="0" kern="1200">
                <a:solidFill>
                  <a:schemeClr val="tx1"/>
                </a:solidFill>
                <a:latin typeface="Times New Roman"/>
                <a:ea typeface="+mn-ea"/>
                <a:cs typeface="Times New Roman"/>
              </a:defRPr>
            </a:lvl1pPr>
            <a:lvl2pPr marL="288925" indent="-288925" algn="l" defTabSz="914400" rtl="0" eaLnBrk="1" latinLnBrk="0" hangingPunct="1">
              <a:lnSpc>
                <a:spcPct val="100000"/>
              </a:lnSpc>
              <a:spcBef>
                <a:spcPts val="0"/>
              </a:spcBef>
              <a:spcAft>
                <a:spcPts val="600"/>
              </a:spcAft>
              <a:buFont typeface="Arial"/>
              <a:buChar char="—"/>
              <a:tabLst>
                <a:tab pos="288925" algn="l"/>
              </a:tabLst>
              <a:defRPr sz="1600" kern="1200">
                <a:solidFill>
                  <a:schemeClr val="tx1"/>
                </a:solidFill>
                <a:latin typeface="Times New Roman"/>
                <a:ea typeface="+mn-ea"/>
                <a:cs typeface="Times New Roman"/>
              </a:defRPr>
            </a:lvl2pPr>
            <a:lvl3pPr marL="455613" indent="-166688" algn="l" defTabSz="914400" rtl="0" eaLnBrk="1" latinLnBrk="0" hangingPunct="1">
              <a:lnSpc>
                <a:spcPct val="100000"/>
              </a:lnSpc>
              <a:spcBef>
                <a:spcPts val="0"/>
              </a:spcBef>
              <a:spcAft>
                <a:spcPts val="600"/>
              </a:spcAft>
              <a:buFont typeface="Arial"/>
              <a:buChar char="•"/>
              <a:defRPr sz="1400" kern="1200">
                <a:solidFill>
                  <a:schemeClr val="tx1"/>
                </a:solidFill>
                <a:latin typeface="Times New Roman"/>
                <a:ea typeface="+mn-ea"/>
                <a:cs typeface="Times New Roman"/>
              </a:defRPr>
            </a:lvl3pPr>
            <a:lvl4pPr marL="628650" indent="-173038" algn="l" defTabSz="914400" rtl="0" eaLnBrk="1" latinLnBrk="0" hangingPunct="1">
              <a:lnSpc>
                <a:spcPct val="100000"/>
              </a:lnSpc>
              <a:spcBef>
                <a:spcPts val="0"/>
              </a:spcBef>
              <a:spcAft>
                <a:spcPts val="600"/>
              </a:spcAft>
              <a:buFont typeface="Arial"/>
              <a:buChar char="•"/>
              <a:defRPr sz="1200" kern="1200">
                <a:solidFill>
                  <a:schemeClr val="tx1"/>
                </a:solidFill>
                <a:latin typeface="Times New Roman"/>
                <a:ea typeface="+mn-ea"/>
                <a:cs typeface="Times New Roman"/>
              </a:defRPr>
            </a:lvl4pPr>
            <a:lvl5pPr marL="801688" indent="-173038" algn="l" defTabSz="914400" rtl="0" eaLnBrk="1" latinLnBrk="0" hangingPunct="1">
              <a:lnSpc>
                <a:spcPct val="100000"/>
              </a:lnSpc>
              <a:spcBef>
                <a:spcPts val="0"/>
              </a:spcBef>
              <a:spcAft>
                <a:spcPts val="600"/>
              </a:spcAft>
              <a:buFont typeface="Arial"/>
              <a:buChar char="•"/>
              <a:defRPr sz="1200" kern="1200">
                <a:solidFill>
                  <a:schemeClr val="tx1"/>
                </a:solidFill>
                <a:latin typeface="Times New Roman"/>
                <a:ea typeface="+mn-ea"/>
                <a:cs typeface="Times New Roman"/>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p>
        </p:txBody>
      </p:sp>
      <p:sp>
        <p:nvSpPr>
          <p:cNvPr id="15" name="Content Placeholder 4"/>
          <p:cNvSpPr txBox="1">
            <a:spLocks/>
          </p:cNvSpPr>
          <p:nvPr/>
        </p:nvSpPr>
        <p:spPr>
          <a:xfrm>
            <a:off x="265499" y="1533872"/>
            <a:ext cx="3892302" cy="4343400"/>
          </a:xfrm>
          <a:prstGeom prst="homePlate">
            <a:avLst>
              <a:gd name="adj" fmla="val 7684"/>
            </a:avLst>
          </a:prstGeom>
        </p:spPr>
        <p:txBody>
          <a:bodyPr/>
          <a:lstStyle>
            <a:lvl1pPr marL="9144" indent="-9144" algn="l" defTabSz="914400" rtl="0" eaLnBrk="1" latinLnBrk="0" hangingPunct="1">
              <a:lnSpc>
                <a:spcPct val="100000"/>
              </a:lnSpc>
              <a:spcBef>
                <a:spcPts val="0"/>
              </a:spcBef>
              <a:spcAft>
                <a:spcPts val="600"/>
              </a:spcAft>
              <a:buFont typeface="Times New Roman" panose="02020603050405020304" pitchFamily="18" charset="0"/>
              <a:buChar char="​"/>
              <a:defRPr sz="1600" b="0" kern="1200">
                <a:solidFill>
                  <a:schemeClr val="tx1"/>
                </a:solidFill>
                <a:latin typeface="Times New Roman"/>
                <a:ea typeface="+mn-ea"/>
                <a:cs typeface="Times New Roman"/>
              </a:defRPr>
            </a:lvl1pPr>
            <a:lvl2pPr marL="288925" indent="-288925" algn="l" defTabSz="914400" rtl="0" eaLnBrk="1" latinLnBrk="0" hangingPunct="1">
              <a:lnSpc>
                <a:spcPct val="100000"/>
              </a:lnSpc>
              <a:spcBef>
                <a:spcPts val="0"/>
              </a:spcBef>
              <a:spcAft>
                <a:spcPts val="600"/>
              </a:spcAft>
              <a:buFont typeface="Arial"/>
              <a:buChar char="—"/>
              <a:tabLst>
                <a:tab pos="288925" algn="l"/>
              </a:tabLst>
              <a:defRPr sz="1600" kern="1200">
                <a:solidFill>
                  <a:schemeClr val="tx1"/>
                </a:solidFill>
                <a:latin typeface="Times New Roman"/>
                <a:ea typeface="+mn-ea"/>
                <a:cs typeface="Times New Roman"/>
              </a:defRPr>
            </a:lvl2pPr>
            <a:lvl3pPr marL="455613" indent="-166688" algn="l" defTabSz="914400" rtl="0" eaLnBrk="1" latinLnBrk="0" hangingPunct="1">
              <a:lnSpc>
                <a:spcPct val="100000"/>
              </a:lnSpc>
              <a:spcBef>
                <a:spcPts val="0"/>
              </a:spcBef>
              <a:spcAft>
                <a:spcPts val="600"/>
              </a:spcAft>
              <a:buFont typeface="Arial"/>
              <a:buChar char="•"/>
              <a:defRPr sz="1400" kern="1200">
                <a:solidFill>
                  <a:schemeClr val="tx1"/>
                </a:solidFill>
                <a:latin typeface="Times New Roman"/>
                <a:ea typeface="+mn-ea"/>
                <a:cs typeface="Times New Roman"/>
              </a:defRPr>
            </a:lvl3pPr>
            <a:lvl4pPr marL="628650" indent="-173038" algn="l" defTabSz="914400" rtl="0" eaLnBrk="1" latinLnBrk="0" hangingPunct="1">
              <a:lnSpc>
                <a:spcPct val="100000"/>
              </a:lnSpc>
              <a:spcBef>
                <a:spcPts val="0"/>
              </a:spcBef>
              <a:spcAft>
                <a:spcPts val="600"/>
              </a:spcAft>
              <a:buFont typeface="Arial"/>
              <a:buChar char="•"/>
              <a:defRPr sz="1200" kern="1200">
                <a:solidFill>
                  <a:schemeClr val="tx1"/>
                </a:solidFill>
                <a:latin typeface="Times New Roman"/>
                <a:ea typeface="+mn-ea"/>
                <a:cs typeface="Times New Roman"/>
              </a:defRPr>
            </a:lvl4pPr>
            <a:lvl5pPr marL="801688" indent="-173038" algn="l" defTabSz="914400" rtl="0" eaLnBrk="1" latinLnBrk="0" hangingPunct="1">
              <a:lnSpc>
                <a:spcPct val="100000"/>
              </a:lnSpc>
              <a:spcBef>
                <a:spcPts val="0"/>
              </a:spcBef>
              <a:spcAft>
                <a:spcPts val="600"/>
              </a:spcAft>
              <a:buFont typeface="Arial"/>
              <a:buChar char="•"/>
              <a:defRPr sz="1200" kern="1200">
                <a:solidFill>
                  <a:schemeClr val="tx1"/>
                </a:solidFill>
                <a:latin typeface="Times New Roman"/>
                <a:ea typeface="+mn-ea"/>
                <a:cs typeface="Times New Roman"/>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None/>
            </a:pPr>
            <a:r>
              <a:rPr lang="de-DE" dirty="0"/>
              <a:t>	ADVANTAGES</a:t>
            </a:r>
            <a:endParaRPr lang="en-US" dirty="0"/>
          </a:p>
          <a:p>
            <a:pPr lvl="1">
              <a:buFont typeface="Wingdings" panose="05000000000000000000" pitchFamily="2" charset="2"/>
              <a:buChar char="§"/>
            </a:pPr>
            <a:r>
              <a:rPr lang="en-US" dirty="0" smtClean="0"/>
              <a:t>Ability to negotiate scope of infringement and level of fine with FCO in constructive manner</a:t>
            </a:r>
          </a:p>
          <a:p>
            <a:pPr lvl="1">
              <a:buFont typeface="Wingdings" panose="05000000000000000000" pitchFamily="2" charset="2"/>
              <a:buChar char="§"/>
            </a:pPr>
            <a:r>
              <a:rPr lang="en-US" dirty="0" smtClean="0"/>
              <a:t>Fine reduction of 10% on top of leniency</a:t>
            </a:r>
          </a:p>
          <a:p>
            <a:pPr lvl="1">
              <a:buFont typeface="Wingdings" panose="05000000000000000000" pitchFamily="2" charset="2"/>
              <a:buChar char="§"/>
            </a:pPr>
            <a:r>
              <a:rPr lang="en-US" dirty="0" smtClean="0"/>
              <a:t>Faster legal security</a:t>
            </a:r>
          </a:p>
          <a:p>
            <a:pPr lvl="1">
              <a:buFont typeface="Wingdings" panose="05000000000000000000" pitchFamily="2" charset="2"/>
              <a:buChar char="§"/>
            </a:pPr>
            <a:r>
              <a:rPr lang="en-US" dirty="0" smtClean="0"/>
              <a:t>Lower internal and legal cost</a:t>
            </a:r>
          </a:p>
          <a:p>
            <a:pPr lvl="1">
              <a:buFont typeface="Wingdings" panose="05000000000000000000" pitchFamily="2" charset="2"/>
              <a:buChar char="§"/>
            </a:pPr>
            <a:r>
              <a:rPr lang="en-US" dirty="0" smtClean="0"/>
              <a:t>Reduction of risk in subsequent follow-on litigation because of shorter final decision</a:t>
            </a:r>
          </a:p>
          <a:p>
            <a:pPr lvl="1">
              <a:buFont typeface="Wingdings" panose="05000000000000000000" pitchFamily="2" charset="2"/>
              <a:buChar char="§"/>
            </a:pPr>
            <a:r>
              <a:rPr lang="en-US" dirty="0" smtClean="0"/>
              <a:t>Appeal remains possible even on the facts because Düsseldorf Court of Appeals engages in independent assessment of the facts</a:t>
            </a:r>
          </a:p>
          <a:p>
            <a:endParaRPr lang="en-US" dirty="0"/>
          </a:p>
        </p:txBody>
      </p:sp>
      <p:sp>
        <p:nvSpPr>
          <p:cNvPr id="16" name="Content Placeholder 5"/>
          <p:cNvSpPr txBox="1">
            <a:spLocks/>
          </p:cNvSpPr>
          <p:nvPr/>
        </p:nvSpPr>
        <p:spPr>
          <a:xfrm flipH="1">
            <a:off x="4131068" y="1533872"/>
            <a:ext cx="5516678" cy="4343400"/>
          </a:xfrm>
          <a:prstGeom prst="homePlate">
            <a:avLst>
              <a:gd name="adj" fmla="val 7343"/>
            </a:avLst>
          </a:prstGeom>
        </p:spPr>
        <p:txBody>
          <a:bodyPr/>
          <a:lstStyle>
            <a:lvl1pPr marL="9144" indent="-9144" algn="l" defTabSz="914400" rtl="0" eaLnBrk="1" latinLnBrk="0" hangingPunct="1">
              <a:lnSpc>
                <a:spcPct val="100000"/>
              </a:lnSpc>
              <a:spcBef>
                <a:spcPts val="0"/>
              </a:spcBef>
              <a:spcAft>
                <a:spcPts val="600"/>
              </a:spcAft>
              <a:buFont typeface="Times New Roman" panose="02020603050405020304" pitchFamily="18" charset="0"/>
              <a:buChar char="​"/>
              <a:defRPr sz="1600" b="0" kern="1200">
                <a:solidFill>
                  <a:schemeClr val="tx1"/>
                </a:solidFill>
                <a:latin typeface="Times New Roman"/>
                <a:ea typeface="+mn-ea"/>
                <a:cs typeface="Times New Roman"/>
              </a:defRPr>
            </a:lvl1pPr>
            <a:lvl2pPr marL="288925" indent="-288925" algn="l" defTabSz="914400" rtl="0" eaLnBrk="1" latinLnBrk="0" hangingPunct="1">
              <a:lnSpc>
                <a:spcPct val="100000"/>
              </a:lnSpc>
              <a:spcBef>
                <a:spcPts val="0"/>
              </a:spcBef>
              <a:spcAft>
                <a:spcPts val="600"/>
              </a:spcAft>
              <a:buFont typeface="Arial"/>
              <a:buChar char="—"/>
              <a:tabLst>
                <a:tab pos="288925" algn="l"/>
              </a:tabLst>
              <a:defRPr sz="1600" kern="1200">
                <a:solidFill>
                  <a:schemeClr val="tx1"/>
                </a:solidFill>
                <a:latin typeface="Times New Roman"/>
                <a:ea typeface="+mn-ea"/>
                <a:cs typeface="Times New Roman"/>
              </a:defRPr>
            </a:lvl2pPr>
            <a:lvl3pPr marL="455613" indent="-166688" algn="l" defTabSz="914400" rtl="0" eaLnBrk="1" latinLnBrk="0" hangingPunct="1">
              <a:lnSpc>
                <a:spcPct val="100000"/>
              </a:lnSpc>
              <a:spcBef>
                <a:spcPts val="0"/>
              </a:spcBef>
              <a:spcAft>
                <a:spcPts val="600"/>
              </a:spcAft>
              <a:buFont typeface="Arial"/>
              <a:buChar char="•"/>
              <a:defRPr sz="1400" kern="1200">
                <a:solidFill>
                  <a:schemeClr val="tx1"/>
                </a:solidFill>
                <a:latin typeface="Times New Roman"/>
                <a:ea typeface="+mn-ea"/>
                <a:cs typeface="Times New Roman"/>
              </a:defRPr>
            </a:lvl3pPr>
            <a:lvl4pPr marL="628650" indent="-173038" algn="l" defTabSz="914400" rtl="0" eaLnBrk="1" latinLnBrk="0" hangingPunct="1">
              <a:lnSpc>
                <a:spcPct val="100000"/>
              </a:lnSpc>
              <a:spcBef>
                <a:spcPts val="0"/>
              </a:spcBef>
              <a:spcAft>
                <a:spcPts val="600"/>
              </a:spcAft>
              <a:buFont typeface="Arial"/>
              <a:buChar char="•"/>
              <a:defRPr sz="1200" kern="1200">
                <a:solidFill>
                  <a:schemeClr val="tx1"/>
                </a:solidFill>
                <a:latin typeface="Times New Roman"/>
                <a:ea typeface="+mn-ea"/>
                <a:cs typeface="Times New Roman"/>
              </a:defRPr>
            </a:lvl4pPr>
            <a:lvl5pPr marL="801688" indent="-173038" algn="l" defTabSz="914400" rtl="0" eaLnBrk="1" latinLnBrk="0" hangingPunct="1">
              <a:lnSpc>
                <a:spcPct val="100000"/>
              </a:lnSpc>
              <a:spcBef>
                <a:spcPts val="0"/>
              </a:spcBef>
              <a:spcAft>
                <a:spcPts val="600"/>
              </a:spcAft>
              <a:buFont typeface="Arial"/>
              <a:buChar char="•"/>
              <a:defRPr sz="1200" kern="1200">
                <a:solidFill>
                  <a:schemeClr val="tx1"/>
                </a:solidFill>
                <a:latin typeface="Times New Roman"/>
                <a:ea typeface="+mn-ea"/>
                <a:cs typeface="Times New Roman"/>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buNone/>
            </a:pPr>
            <a:r>
              <a:rPr lang="de-DE" dirty="0" smtClean="0"/>
              <a:t>	DISADVANTAGES</a:t>
            </a:r>
            <a:endParaRPr lang="en-US" dirty="0"/>
          </a:p>
          <a:p>
            <a:pPr lvl="1">
              <a:buFont typeface="Wingdings" panose="05000000000000000000" pitchFamily="2" charset="2"/>
              <a:buChar char="§"/>
            </a:pPr>
            <a:r>
              <a:rPr lang="en-US" dirty="0" smtClean="0"/>
              <a:t>Admission of underlying facts makes defense in follow-on damages cases difficult</a:t>
            </a:r>
          </a:p>
          <a:p>
            <a:pPr lvl="1">
              <a:buFont typeface="Wingdings" panose="05000000000000000000" pitchFamily="2" charset="2"/>
              <a:buChar char="§"/>
            </a:pPr>
            <a:r>
              <a:rPr lang="en-US" dirty="0" smtClean="0"/>
              <a:t>Curtailed rights of defense, </a:t>
            </a:r>
            <a:r>
              <a:rPr lang="en-US" i="1" dirty="0" smtClean="0"/>
              <a:t>e.g</a:t>
            </a:r>
            <a:r>
              <a:rPr lang="en-US" dirty="0" smtClean="0"/>
              <a:t>., no full access to file; in some cases, not even SO but summary of facts</a:t>
            </a:r>
          </a:p>
          <a:p>
            <a:pPr lvl="1">
              <a:buFont typeface="Wingdings" panose="05000000000000000000" pitchFamily="2" charset="2"/>
              <a:buChar char="§"/>
            </a:pPr>
            <a:r>
              <a:rPr lang="en-US" dirty="0" smtClean="0"/>
              <a:t>Open legal questions remain unresolved in the absence of appeal</a:t>
            </a:r>
          </a:p>
          <a:p>
            <a:pPr lvl="1">
              <a:buFont typeface="Wingdings" panose="05000000000000000000" pitchFamily="2" charset="2"/>
              <a:buChar char="§"/>
            </a:pPr>
            <a:r>
              <a:rPr lang="en-US" dirty="0" smtClean="0"/>
              <a:t>In Germany, possible role of accuses individuals as witness in procedures against non-settling parties</a:t>
            </a:r>
          </a:p>
          <a:p>
            <a:pPr lvl="1">
              <a:buFont typeface="Wingdings" panose="05000000000000000000" pitchFamily="2" charset="2"/>
              <a:buChar char="§"/>
            </a:pPr>
            <a:r>
              <a:rPr lang="en-US" dirty="0" smtClean="0"/>
              <a:t>Risk that other cartel members manage to reduce fine in appeal and settling company does not benefit</a:t>
            </a:r>
          </a:p>
          <a:p>
            <a:pPr lvl="1">
              <a:buFont typeface="Wingdings" panose="05000000000000000000" pitchFamily="2" charset="2"/>
              <a:buChar char="§"/>
            </a:pPr>
            <a:r>
              <a:rPr lang="en-US" dirty="0" smtClean="0"/>
              <a:t>Greater exposure to civil follow-on damages litigation due to timely closure of proceedings</a:t>
            </a:r>
          </a:p>
          <a:p>
            <a:pPr marL="0" lvl="1" indent="0">
              <a:buNone/>
            </a:pPr>
            <a:endParaRPr lang="en-US" b="1" dirty="0" smtClean="0"/>
          </a:p>
          <a:p>
            <a:endParaRPr lang="en-US" dirty="0"/>
          </a:p>
        </p:txBody>
      </p:sp>
      <p:sp>
        <p:nvSpPr>
          <p:cNvPr id="8" name="TextBox 7"/>
          <p:cNvSpPr txBox="1"/>
          <p:nvPr/>
        </p:nvSpPr>
        <p:spPr>
          <a:xfrm>
            <a:off x="298209" y="-12392"/>
            <a:ext cx="8733928" cy="954107"/>
          </a:xfrm>
          <a:prstGeom prst="rect">
            <a:avLst/>
          </a:prstGeom>
          <a:noFill/>
        </p:spPr>
        <p:txBody>
          <a:bodyPr wrap="square" rtlCol="0">
            <a:spAutoFit/>
          </a:bodyPr>
          <a:lstStyle/>
          <a:p>
            <a:r>
              <a:rPr lang="de-DE" sz="2800" dirty="0">
                <a:latin typeface="Times New Roman" panose="02020603050405020304" pitchFamily="18" charset="0"/>
                <a:cs typeface="Times New Roman" panose="02020603050405020304" pitchFamily="18" charset="0"/>
              </a:rPr>
              <a:t>Settlement Trend </a:t>
            </a:r>
            <a:r>
              <a:rPr lang="de-DE" sz="2800" dirty="0" err="1">
                <a:latin typeface="Times New Roman" panose="02020603050405020304" pitchFamily="18" charset="0"/>
                <a:cs typeface="Times New Roman" panose="02020603050405020304" pitchFamily="18" charset="0"/>
              </a:rPr>
              <a:t>Continues</a:t>
            </a:r>
            <a:r>
              <a:rPr lang="de-DE" sz="2800" dirty="0">
                <a:latin typeface="Times New Roman" panose="02020603050405020304" pitchFamily="18" charset="0"/>
                <a:cs typeface="Times New Roman" panose="02020603050405020304" pitchFamily="18" charset="0"/>
              </a:rPr>
              <a:t> </a:t>
            </a:r>
            <a:r>
              <a:rPr lang="de-DE" sz="2800" dirty="0" smtClean="0">
                <a:latin typeface="Times New Roman" panose="02020603050405020304" pitchFamily="18" charset="0"/>
                <a:cs typeface="Times New Roman" panose="02020603050405020304" pitchFamily="18" charset="0"/>
              </a:rPr>
              <a:t>(2) </a:t>
            </a:r>
            <a:r>
              <a:rPr lang="de-DE" sz="2800" dirty="0">
                <a:latin typeface="Times New Roman" panose="02020603050405020304" pitchFamily="18" charset="0"/>
                <a:cs typeface="Times New Roman" panose="02020603050405020304" pitchFamily="18" charset="0"/>
              </a:rPr>
              <a:t/>
            </a:r>
            <a:br>
              <a:rPr lang="de-DE"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47376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575019"/>
            <a:ext cx="9408981" cy="909765"/>
          </a:xfrm>
        </p:spPr>
        <p:txBody>
          <a:bodyPr/>
          <a:lstStyle/>
          <a:p>
            <a:r>
              <a:rPr lang="de-DE" sz="2400" dirty="0" err="1" smtClean="0"/>
              <a:t>Differences</a:t>
            </a:r>
            <a:r>
              <a:rPr lang="de-DE" sz="2400" dirty="0" smtClean="0"/>
              <a:t> </a:t>
            </a:r>
            <a:r>
              <a:rPr lang="de-DE" sz="2400" dirty="0" err="1" smtClean="0"/>
              <a:t>Of</a:t>
            </a:r>
            <a:r>
              <a:rPr lang="de-DE" sz="2400" dirty="0" smtClean="0"/>
              <a:t> German Settlement Regime </a:t>
            </a:r>
            <a:r>
              <a:rPr lang="de-DE" sz="2400" dirty="0" err="1" smtClean="0"/>
              <a:t>Compared</a:t>
            </a:r>
            <a:r>
              <a:rPr lang="de-DE" sz="2400" dirty="0" smtClean="0"/>
              <a:t> </a:t>
            </a:r>
            <a:r>
              <a:rPr lang="de-DE" sz="2400" dirty="0" err="1" smtClean="0"/>
              <a:t>To</a:t>
            </a:r>
            <a:r>
              <a:rPr lang="de-DE" sz="2400" dirty="0" smtClean="0"/>
              <a:t> EU </a:t>
            </a:r>
            <a:r>
              <a:rPr lang="de-DE" sz="2400" dirty="0" err="1" smtClean="0"/>
              <a:t>Process</a:t>
            </a:r>
            <a:r>
              <a:rPr lang="de-DE" sz="2400" dirty="0" smtClean="0"/>
              <a:t> </a:t>
            </a:r>
            <a:endParaRPr lang="en-US" sz="2400" dirty="0"/>
          </a:p>
        </p:txBody>
      </p:sp>
      <p:sp>
        <p:nvSpPr>
          <p:cNvPr id="4" name="Content Placeholder 3"/>
          <p:cNvSpPr>
            <a:spLocks noGrp="1"/>
          </p:cNvSpPr>
          <p:nvPr>
            <p:ph sz="quarter" idx="11"/>
          </p:nvPr>
        </p:nvSpPr>
        <p:spPr>
          <a:xfrm>
            <a:off x="247649" y="1124744"/>
            <a:ext cx="9410700" cy="4101470"/>
          </a:xfrm>
          <a:ln>
            <a:solidFill>
              <a:srgbClr val="C00000"/>
            </a:solidFill>
          </a:ln>
        </p:spPr>
        <p:txBody>
          <a:bodyPr/>
          <a:lstStyle/>
          <a:p>
            <a:pPr lvl="1">
              <a:lnSpc>
                <a:spcPct val="150000"/>
              </a:lnSpc>
              <a:buFont typeface="Wingdings" panose="05000000000000000000" pitchFamily="2" charset="2"/>
              <a:buChar char="§"/>
            </a:pPr>
            <a:r>
              <a:rPr lang="en-US" dirty="0" smtClean="0"/>
              <a:t>No detailed regulatory settlement package </a:t>
            </a:r>
            <a:br>
              <a:rPr lang="en-US" dirty="0" smtClean="0"/>
            </a:br>
            <a:r>
              <a:rPr lang="en-US" dirty="0" smtClean="0"/>
              <a:t>(Information Leaflet on FCO Settlement Procedure in </a:t>
            </a:r>
            <a:r>
              <a:rPr lang="en-US" i="1" dirty="0" smtClean="0"/>
              <a:t>fine proceedings</a:t>
            </a:r>
            <a:r>
              <a:rPr lang="en-US" dirty="0" smtClean="0"/>
              <a:t>, February 1, 2016)</a:t>
            </a:r>
          </a:p>
          <a:p>
            <a:pPr lvl="1">
              <a:lnSpc>
                <a:spcPct val="150000"/>
              </a:lnSpc>
              <a:buFont typeface="Wingdings" panose="05000000000000000000" pitchFamily="2" charset="2"/>
              <a:buChar char="§"/>
            </a:pPr>
            <a:r>
              <a:rPr lang="en-US" dirty="0" smtClean="0"/>
              <a:t>FCO can agree to settlement at any stage of the proceedings</a:t>
            </a:r>
          </a:p>
          <a:p>
            <a:pPr lvl="1">
              <a:lnSpc>
                <a:spcPct val="150000"/>
              </a:lnSpc>
              <a:buFont typeface="Wingdings" panose="05000000000000000000" pitchFamily="2" charset="2"/>
              <a:buChar char="§"/>
            </a:pPr>
            <a:r>
              <a:rPr lang="en-US" dirty="0" smtClean="0"/>
              <a:t>FCO normally provides summary of facts and prepared amount of the fine in initial meeting </a:t>
            </a:r>
          </a:p>
          <a:p>
            <a:pPr lvl="1">
              <a:lnSpc>
                <a:spcPct val="150000"/>
              </a:lnSpc>
              <a:buFont typeface="Wingdings" panose="05000000000000000000" pitchFamily="2" charset="2"/>
              <a:buChar char="§"/>
            </a:pPr>
            <a:r>
              <a:rPr lang="en-US" dirty="0" smtClean="0"/>
              <a:t>Factual circumstances often not yet fully investigated because no SO yet</a:t>
            </a:r>
          </a:p>
          <a:p>
            <a:pPr lvl="1">
              <a:lnSpc>
                <a:spcPct val="150000"/>
              </a:lnSpc>
              <a:buFont typeface="Wingdings" panose="05000000000000000000" pitchFamily="2" charset="2"/>
              <a:buChar char="§"/>
            </a:pPr>
            <a:r>
              <a:rPr lang="en-US" dirty="0" smtClean="0"/>
              <a:t>Scope of infringement and level of fine mostly negotiable</a:t>
            </a:r>
          </a:p>
          <a:p>
            <a:pPr lvl="1">
              <a:lnSpc>
                <a:spcPct val="150000"/>
              </a:lnSpc>
              <a:buFont typeface="Wingdings" panose="05000000000000000000" pitchFamily="2" charset="2"/>
              <a:buChar char="§"/>
            </a:pPr>
            <a:r>
              <a:rPr lang="en-US" dirty="0" smtClean="0"/>
              <a:t>Strong bargaining power for FCO because of limited chances of success before Düsseldorf Court of Appeals</a:t>
            </a:r>
          </a:p>
          <a:p>
            <a:pPr lvl="1">
              <a:lnSpc>
                <a:spcPct val="150000"/>
              </a:lnSpc>
              <a:buFont typeface="Wingdings" panose="05000000000000000000" pitchFamily="2" charset="2"/>
              <a:buChar char="§"/>
            </a:pPr>
            <a:r>
              <a:rPr lang="en-US" dirty="0" smtClean="0"/>
              <a:t>FCO’s division dealing with the case is empowered to decide upon a settlement autonomously</a:t>
            </a:r>
          </a:p>
          <a:p>
            <a:pPr lvl="1">
              <a:lnSpc>
                <a:spcPct val="150000"/>
              </a:lnSpc>
              <a:buFont typeface="Wingdings" panose="05000000000000000000" pitchFamily="2" charset="2"/>
              <a:buChar char="§"/>
            </a:pPr>
            <a:r>
              <a:rPr lang="en-US" dirty="0" smtClean="0"/>
              <a:t>FCO more inclined to enter into settlements in hybrid cases</a:t>
            </a:r>
          </a:p>
          <a:p>
            <a:pPr lvl="1">
              <a:lnSpc>
                <a:spcPct val="150000"/>
              </a:lnSpc>
              <a:buFont typeface="Wingdings" panose="05000000000000000000" pitchFamily="2" charset="2"/>
              <a:buChar char="§"/>
            </a:pPr>
            <a:endParaRPr lang="en-US" dirty="0" smtClean="0"/>
          </a:p>
          <a:p>
            <a:pPr lvl="1">
              <a:lnSpc>
                <a:spcPct val="150000"/>
              </a:lnSpc>
              <a:buFont typeface="Wingdings" panose="05000000000000000000" pitchFamily="2" charset="2"/>
              <a:buChar char="§"/>
            </a:pPr>
            <a:endParaRPr lang="en-US" dirty="0" smtClean="0"/>
          </a:p>
        </p:txBody>
      </p:sp>
      <p:sp>
        <p:nvSpPr>
          <p:cNvPr id="3" name="Footer Placeholder 2"/>
          <p:cNvSpPr>
            <a:spLocks noGrp="1"/>
          </p:cNvSpPr>
          <p:nvPr>
            <p:ph type="ftr" sz="quarter" idx="12"/>
          </p:nvPr>
        </p:nvSpPr>
        <p:spPr/>
        <p:txBody>
          <a:bodyPr/>
          <a:lstStyle/>
          <a:p>
            <a:r>
              <a:rPr lang="en-US" dirty="0"/>
              <a:t>Cartel Enforcement and Regulation in </a:t>
            </a:r>
            <a:r>
              <a:rPr lang="en-US" dirty="0" smtClean="0"/>
              <a:t>Germany</a:t>
            </a:r>
            <a:endParaRPr lang="en-US" dirty="0"/>
          </a:p>
        </p:txBody>
      </p:sp>
      <p:sp>
        <p:nvSpPr>
          <p:cNvPr id="5" name="TextBox 4"/>
          <p:cNvSpPr txBox="1"/>
          <p:nvPr/>
        </p:nvSpPr>
        <p:spPr>
          <a:xfrm>
            <a:off x="247649" y="0"/>
            <a:ext cx="8733928" cy="954107"/>
          </a:xfrm>
          <a:prstGeom prst="rect">
            <a:avLst/>
          </a:prstGeom>
          <a:noFill/>
        </p:spPr>
        <p:txBody>
          <a:bodyPr wrap="square" rtlCol="0">
            <a:spAutoFit/>
          </a:bodyPr>
          <a:lstStyle/>
          <a:p>
            <a:r>
              <a:rPr lang="de-DE" sz="2800" dirty="0">
                <a:latin typeface="Times New Roman" panose="02020603050405020304" pitchFamily="18" charset="0"/>
                <a:cs typeface="Times New Roman" panose="02020603050405020304" pitchFamily="18" charset="0"/>
              </a:rPr>
              <a:t>Settlement Trend </a:t>
            </a:r>
            <a:r>
              <a:rPr lang="de-DE" sz="2800" dirty="0" err="1">
                <a:latin typeface="Times New Roman" panose="02020603050405020304" pitchFamily="18" charset="0"/>
                <a:cs typeface="Times New Roman" panose="02020603050405020304" pitchFamily="18" charset="0"/>
              </a:rPr>
              <a:t>Continues</a:t>
            </a:r>
            <a:r>
              <a:rPr lang="de-DE" sz="2800" dirty="0">
                <a:latin typeface="Times New Roman" panose="02020603050405020304" pitchFamily="18" charset="0"/>
                <a:cs typeface="Times New Roman" panose="02020603050405020304" pitchFamily="18" charset="0"/>
              </a:rPr>
              <a:t> </a:t>
            </a:r>
            <a:r>
              <a:rPr lang="de-DE" sz="2800" dirty="0" smtClean="0">
                <a:latin typeface="Times New Roman" panose="02020603050405020304" pitchFamily="18" charset="0"/>
                <a:cs typeface="Times New Roman" panose="02020603050405020304" pitchFamily="18" charset="0"/>
              </a:rPr>
              <a:t>(3) </a:t>
            </a:r>
            <a:r>
              <a:rPr lang="de-DE" sz="2800" dirty="0">
                <a:latin typeface="Times New Roman" panose="02020603050405020304" pitchFamily="18" charset="0"/>
                <a:cs typeface="Times New Roman" panose="02020603050405020304" pitchFamily="18" charset="0"/>
              </a:rPr>
              <a:t/>
            </a:r>
            <a:br>
              <a:rPr lang="de-DE"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98107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575019"/>
            <a:ext cx="9408981" cy="909765"/>
          </a:xfrm>
        </p:spPr>
        <p:txBody>
          <a:bodyPr/>
          <a:lstStyle/>
          <a:p>
            <a:r>
              <a:rPr lang="de-DE" sz="2400" dirty="0" err="1" smtClean="0"/>
              <a:t>Differences</a:t>
            </a:r>
            <a:r>
              <a:rPr lang="de-DE" sz="2400" dirty="0" smtClean="0"/>
              <a:t> </a:t>
            </a:r>
            <a:r>
              <a:rPr lang="de-DE" sz="2400" dirty="0" err="1" smtClean="0"/>
              <a:t>Of</a:t>
            </a:r>
            <a:r>
              <a:rPr lang="de-DE" sz="2400" dirty="0" smtClean="0"/>
              <a:t> The German Settlement Regime </a:t>
            </a:r>
            <a:r>
              <a:rPr lang="de-DE" sz="2400" dirty="0" err="1" smtClean="0"/>
              <a:t>Compared</a:t>
            </a:r>
            <a:r>
              <a:rPr lang="de-DE" sz="2400" dirty="0" smtClean="0"/>
              <a:t> </a:t>
            </a:r>
            <a:r>
              <a:rPr lang="de-DE" sz="2400" dirty="0" err="1" smtClean="0"/>
              <a:t>To</a:t>
            </a:r>
            <a:r>
              <a:rPr lang="de-DE" sz="2400" dirty="0" smtClean="0"/>
              <a:t> EU </a:t>
            </a:r>
            <a:r>
              <a:rPr lang="de-DE" sz="2400" dirty="0" err="1" smtClean="0"/>
              <a:t>Process</a:t>
            </a:r>
            <a:r>
              <a:rPr lang="de-DE" sz="2400" dirty="0" smtClean="0"/>
              <a:t> (</a:t>
            </a:r>
            <a:r>
              <a:rPr lang="de-DE" sz="2400" dirty="0" err="1" smtClean="0"/>
              <a:t>cont‘d</a:t>
            </a:r>
            <a:r>
              <a:rPr lang="de-DE" sz="2400" dirty="0" smtClean="0"/>
              <a:t>)</a:t>
            </a:r>
            <a:endParaRPr lang="en-US" sz="2400" dirty="0"/>
          </a:p>
        </p:txBody>
      </p:sp>
      <p:sp>
        <p:nvSpPr>
          <p:cNvPr id="4" name="Content Placeholder 3"/>
          <p:cNvSpPr>
            <a:spLocks noGrp="1"/>
          </p:cNvSpPr>
          <p:nvPr>
            <p:ph sz="quarter" idx="11"/>
          </p:nvPr>
        </p:nvSpPr>
        <p:spPr>
          <a:xfrm>
            <a:off x="247649" y="1916832"/>
            <a:ext cx="9410700" cy="4163928"/>
          </a:xfrm>
          <a:ln>
            <a:solidFill>
              <a:srgbClr val="C00000"/>
            </a:solidFill>
          </a:ln>
        </p:spPr>
        <p:txBody>
          <a:bodyPr/>
          <a:lstStyle/>
          <a:p>
            <a:pPr marL="0" lvl="1" indent="0">
              <a:lnSpc>
                <a:spcPct val="150000"/>
              </a:lnSpc>
              <a:buNone/>
            </a:pPr>
            <a:endParaRPr lang="de-DE" b="1" dirty="0"/>
          </a:p>
          <a:p>
            <a:pPr lvl="1">
              <a:lnSpc>
                <a:spcPct val="150000"/>
              </a:lnSpc>
              <a:buFont typeface="Wingdings" panose="05000000000000000000" pitchFamily="2" charset="2"/>
              <a:buChar char="§"/>
            </a:pPr>
            <a:r>
              <a:rPr lang="de-DE" b="1" dirty="0" err="1" smtClean="0"/>
              <a:t>No</a:t>
            </a:r>
            <a:r>
              <a:rPr lang="de-DE" b="1" dirty="0" smtClean="0"/>
              <a:t> </a:t>
            </a:r>
            <a:r>
              <a:rPr lang="de-DE" b="1" dirty="0" err="1"/>
              <a:t>admission</a:t>
            </a:r>
            <a:r>
              <a:rPr lang="de-DE" b="1" dirty="0"/>
              <a:t> </a:t>
            </a:r>
            <a:r>
              <a:rPr lang="de-DE" b="1" dirty="0" err="1"/>
              <a:t>of</a:t>
            </a:r>
            <a:r>
              <a:rPr lang="de-DE" b="1" dirty="0"/>
              <a:t> </a:t>
            </a:r>
            <a:r>
              <a:rPr lang="de-DE" b="1" dirty="0" err="1"/>
              <a:t>guilt</a:t>
            </a:r>
            <a:r>
              <a:rPr lang="de-DE" b="1" dirty="0"/>
              <a:t> </a:t>
            </a:r>
            <a:r>
              <a:rPr lang="de-DE" b="1" dirty="0" err="1"/>
              <a:t>and</a:t>
            </a:r>
            <a:r>
              <a:rPr lang="de-DE" b="1" dirty="0"/>
              <a:t> </a:t>
            </a:r>
            <a:r>
              <a:rPr lang="de-DE" b="1" dirty="0" err="1"/>
              <a:t>liability</a:t>
            </a:r>
            <a:r>
              <a:rPr lang="de-DE" b="1" dirty="0"/>
              <a:t> </a:t>
            </a:r>
            <a:r>
              <a:rPr lang="de-DE" b="1" dirty="0" err="1"/>
              <a:t>necessary</a:t>
            </a:r>
            <a:r>
              <a:rPr lang="de-DE" b="1" dirty="0"/>
              <a:t> </a:t>
            </a:r>
            <a:r>
              <a:rPr lang="de-DE" b="1" dirty="0" smtClean="0"/>
              <a:t>but </a:t>
            </a:r>
            <a:r>
              <a:rPr lang="de-DE" b="1" dirty="0" err="1" smtClean="0"/>
              <a:t>only</a:t>
            </a:r>
            <a:r>
              <a:rPr lang="de-DE" b="1" dirty="0" smtClean="0"/>
              <a:t> </a:t>
            </a:r>
            <a:r>
              <a:rPr lang="de-DE" b="1" dirty="0" err="1"/>
              <a:t>admission</a:t>
            </a:r>
            <a:r>
              <a:rPr lang="de-DE" b="1" dirty="0"/>
              <a:t> </a:t>
            </a:r>
            <a:r>
              <a:rPr lang="de-DE" b="1" dirty="0" err="1"/>
              <a:t>of</a:t>
            </a:r>
            <a:r>
              <a:rPr lang="de-DE" b="1" dirty="0"/>
              <a:t> </a:t>
            </a:r>
            <a:r>
              <a:rPr lang="de-DE" b="1" dirty="0" err="1"/>
              <a:t>facts</a:t>
            </a:r>
            <a:endParaRPr lang="de-DE" dirty="0"/>
          </a:p>
          <a:p>
            <a:pPr lvl="1">
              <a:lnSpc>
                <a:spcPct val="150000"/>
              </a:lnSpc>
              <a:buFont typeface="Wingdings" panose="05000000000000000000" pitchFamily="2" charset="2"/>
              <a:buChar char="§"/>
            </a:pPr>
            <a:r>
              <a:rPr lang="de-DE" dirty="0" err="1" smtClean="0"/>
              <a:t>Judicial</a:t>
            </a:r>
            <a:r>
              <a:rPr lang="de-DE" dirty="0" smtClean="0"/>
              <a:t> </a:t>
            </a:r>
            <a:r>
              <a:rPr lang="de-DE" dirty="0" err="1"/>
              <a:t>review</a:t>
            </a:r>
            <a:r>
              <a:rPr lang="de-DE" dirty="0"/>
              <a:t> </a:t>
            </a:r>
            <a:r>
              <a:rPr lang="de-DE" dirty="0" smtClean="0"/>
              <a:t>in Germany </a:t>
            </a:r>
            <a:r>
              <a:rPr lang="de-DE" dirty="0" err="1" smtClean="0"/>
              <a:t>extends</a:t>
            </a:r>
            <a:r>
              <a:rPr lang="de-DE" dirty="0" smtClean="0"/>
              <a:t> </a:t>
            </a:r>
            <a:r>
              <a:rPr lang="de-DE" dirty="0" err="1"/>
              <a:t>to</a:t>
            </a:r>
            <a:r>
              <a:rPr lang="de-DE" dirty="0"/>
              <a:t> </a:t>
            </a:r>
            <a:r>
              <a:rPr lang="de-DE" dirty="0" err="1" smtClean="0"/>
              <a:t>underlying</a:t>
            </a:r>
            <a:r>
              <a:rPr lang="de-DE" dirty="0" smtClean="0"/>
              <a:t> </a:t>
            </a:r>
            <a:r>
              <a:rPr lang="de-DE" dirty="0" err="1" smtClean="0"/>
              <a:t>facts</a:t>
            </a:r>
            <a:r>
              <a:rPr lang="de-DE" dirty="0" smtClean="0"/>
              <a:t>, </a:t>
            </a:r>
            <a:r>
              <a:rPr lang="de-DE" dirty="0" err="1" smtClean="0"/>
              <a:t>because</a:t>
            </a:r>
            <a:r>
              <a:rPr lang="de-DE" dirty="0" smtClean="0"/>
              <a:t> </a:t>
            </a:r>
            <a:r>
              <a:rPr lang="de-DE" dirty="0" err="1" smtClean="0"/>
              <a:t>Court‘s</a:t>
            </a:r>
            <a:r>
              <a:rPr lang="de-DE" dirty="0" smtClean="0"/>
              <a:t> </a:t>
            </a:r>
            <a:r>
              <a:rPr lang="de-DE" dirty="0" err="1" smtClean="0"/>
              <a:t>own</a:t>
            </a:r>
            <a:r>
              <a:rPr lang="de-DE" dirty="0" smtClean="0"/>
              <a:t> </a:t>
            </a:r>
            <a:r>
              <a:rPr lang="de-DE" dirty="0" err="1" smtClean="0"/>
              <a:t>assessment</a:t>
            </a:r>
            <a:r>
              <a:rPr lang="de-DE" dirty="0" smtClean="0"/>
              <a:t> </a:t>
            </a:r>
            <a:endParaRPr lang="de-DE" dirty="0"/>
          </a:p>
          <a:p>
            <a:pPr lvl="1">
              <a:lnSpc>
                <a:spcPct val="150000"/>
              </a:lnSpc>
              <a:buFont typeface="Wingdings" panose="05000000000000000000" pitchFamily="2" charset="2"/>
              <a:buChar char="§"/>
            </a:pPr>
            <a:r>
              <a:rPr lang="de-DE" dirty="0"/>
              <a:t>Settlement </a:t>
            </a:r>
            <a:r>
              <a:rPr lang="de-DE" dirty="0" err="1"/>
              <a:t>parties</a:t>
            </a:r>
            <a:r>
              <a:rPr lang="de-DE" dirty="0"/>
              <a:t> </a:t>
            </a:r>
            <a:r>
              <a:rPr lang="de-DE" dirty="0" err="1"/>
              <a:t>may</a:t>
            </a:r>
            <a:r>
              <a:rPr lang="de-DE" dirty="0"/>
              <a:t> </a:t>
            </a:r>
            <a:r>
              <a:rPr lang="de-DE" dirty="0" err="1"/>
              <a:t>be</a:t>
            </a:r>
            <a:r>
              <a:rPr lang="de-DE" dirty="0"/>
              <a:t> </a:t>
            </a:r>
            <a:r>
              <a:rPr lang="de-DE" dirty="0" err="1"/>
              <a:t>heard</a:t>
            </a:r>
            <a:r>
              <a:rPr lang="de-DE" dirty="0"/>
              <a:t> </a:t>
            </a:r>
            <a:r>
              <a:rPr lang="de-DE" dirty="0" err="1"/>
              <a:t>as</a:t>
            </a:r>
            <a:r>
              <a:rPr lang="de-DE" dirty="0"/>
              <a:t> </a:t>
            </a:r>
            <a:r>
              <a:rPr lang="de-DE" dirty="0" err="1"/>
              <a:t>witnesses</a:t>
            </a:r>
            <a:r>
              <a:rPr lang="de-DE" dirty="0"/>
              <a:t> in </a:t>
            </a:r>
            <a:r>
              <a:rPr lang="de-DE" dirty="0" err="1"/>
              <a:t>court</a:t>
            </a:r>
            <a:r>
              <a:rPr lang="de-DE" dirty="0"/>
              <a:t> </a:t>
            </a:r>
            <a:r>
              <a:rPr lang="de-DE" dirty="0" err="1"/>
              <a:t>proceedings</a:t>
            </a:r>
            <a:endParaRPr lang="de-DE" dirty="0"/>
          </a:p>
          <a:p>
            <a:pPr lvl="1">
              <a:lnSpc>
                <a:spcPct val="150000"/>
              </a:lnSpc>
              <a:buFont typeface="Wingdings" panose="05000000000000000000" pitchFamily="2" charset="2"/>
              <a:buChar char="§"/>
            </a:pPr>
            <a:endParaRPr lang="de-DE" dirty="0"/>
          </a:p>
          <a:p>
            <a:pPr lvl="1">
              <a:lnSpc>
                <a:spcPct val="150000"/>
              </a:lnSpc>
              <a:buFont typeface="Wingdings" panose="05000000000000000000" pitchFamily="2" charset="2"/>
              <a:buChar char="§"/>
            </a:pPr>
            <a:endParaRPr lang="de-DE" dirty="0"/>
          </a:p>
          <a:p>
            <a:pPr lvl="1">
              <a:lnSpc>
                <a:spcPct val="150000"/>
              </a:lnSpc>
              <a:buFont typeface="Wingdings" panose="05000000000000000000" pitchFamily="2" charset="2"/>
              <a:buChar char="§"/>
            </a:pPr>
            <a:endParaRPr lang="de-DE" dirty="0" smtClean="0"/>
          </a:p>
        </p:txBody>
      </p:sp>
      <p:sp>
        <p:nvSpPr>
          <p:cNvPr id="3" name="Footer Placeholder 2"/>
          <p:cNvSpPr>
            <a:spLocks noGrp="1"/>
          </p:cNvSpPr>
          <p:nvPr>
            <p:ph type="ftr" sz="quarter" idx="12"/>
          </p:nvPr>
        </p:nvSpPr>
        <p:spPr/>
        <p:txBody>
          <a:bodyPr/>
          <a:lstStyle/>
          <a:p>
            <a:r>
              <a:rPr lang="en-US" dirty="0"/>
              <a:t>Cartel Enforcement and Regulation in </a:t>
            </a:r>
            <a:r>
              <a:rPr lang="en-US" dirty="0" smtClean="0"/>
              <a:t>Germany</a:t>
            </a:r>
            <a:endParaRPr lang="en-US" dirty="0"/>
          </a:p>
        </p:txBody>
      </p:sp>
      <p:sp>
        <p:nvSpPr>
          <p:cNvPr id="5" name="TextBox 4"/>
          <p:cNvSpPr txBox="1"/>
          <p:nvPr/>
        </p:nvSpPr>
        <p:spPr>
          <a:xfrm>
            <a:off x="488504" y="5082569"/>
            <a:ext cx="9433048" cy="938719"/>
          </a:xfrm>
          <a:prstGeom prst="rect">
            <a:avLst/>
          </a:prstGeom>
          <a:noFill/>
        </p:spPr>
        <p:txBody>
          <a:bodyPr wrap="square" rtlCol="0">
            <a:spAutoFit/>
          </a:bodyPr>
          <a:lstStyle/>
          <a:p>
            <a:endParaRPr lang="en-US" sz="1100" dirty="0" smtClean="0"/>
          </a:p>
          <a:p>
            <a:r>
              <a:rPr lang="en-US" sz="1100" dirty="0" smtClean="0"/>
              <a:t>Information Leaflet on the Settlement procedure used by the FCO in fine proceedings, effective February 1, 2016 available under:</a:t>
            </a:r>
            <a:br>
              <a:rPr lang="en-US" sz="1100" dirty="0" smtClean="0"/>
            </a:br>
            <a:endParaRPr lang="en-US" sz="1100" dirty="0" smtClean="0"/>
          </a:p>
          <a:p>
            <a:r>
              <a:rPr lang="en-US" sz="1100" dirty="0" smtClean="0">
                <a:hlinkClick r:id="rId2"/>
              </a:rPr>
              <a:t>http://www.bundeskartellamt.de/SharedDocs/Publikation/EN/Merkblaetter/Leaflet_Settlement_procedure.pdf?__blob=publicationFile&amp;v=3</a:t>
            </a:r>
            <a:endParaRPr lang="en-US" sz="1100" dirty="0" smtClean="0"/>
          </a:p>
          <a:p>
            <a:endParaRPr lang="en-US" sz="1100" dirty="0"/>
          </a:p>
        </p:txBody>
      </p:sp>
      <p:sp>
        <p:nvSpPr>
          <p:cNvPr id="6" name="TextBox 5"/>
          <p:cNvSpPr txBox="1"/>
          <p:nvPr/>
        </p:nvSpPr>
        <p:spPr>
          <a:xfrm>
            <a:off x="158964" y="0"/>
            <a:ext cx="8733928" cy="954107"/>
          </a:xfrm>
          <a:prstGeom prst="rect">
            <a:avLst/>
          </a:prstGeom>
          <a:noFill/>
        </p:spPr>
        <p:txBody>
          <a:bodyPr wrap="square" rtlCol="0">
            <a:spAutoFit/>
          </a:bodyPr>
          <a:lstStyle/>
          <a:p>
            <a:r>
              <a:rPr lang="de-DE" sz="2800" dirty="0">
                <a:latin typeface="Times New Roman" panose="02020603050405020304" pitchFamily="18" charset="0"/>
                <a:cs typeface="Times New Roman" panose="02020603050405020304" pitchFamily="18" charset="0"/>
              </a:rPr>
              <a:t>Settlement Trend </a:t>
            </a:r>
            <a:r>
              <a:rPr lang="de-DE" sz="2800" dirty="0" err="1">
                <a:latin typeface="Times New Roman" panose="02020603050405020304" pitchFamily="18" charset="0"/>
                <a:cs typeface="Times New Roman" panose="02020603050405020304" pitchFamily="18" charset="0"/>
              </a:rPr>
              <a:t>Continues</a:t>
            </a:r>
            <a:r>
              <a:rPr lang="de-DE" sz="2800" dirty="0">
                <a:latin typeface="Times New Roman" panose="02020603050405020304" pitchFamily="18" charset="0"/>
                <a:cs typeface="Times New Roman" panose="02020603050405020304" pitchFamily="18" charset="0"/>
              </a:rPr>
              <a:t> </a:t>
            </a:r>
            <a:r>
              <a:rPr lang="de-DE" sz="2800" dirty="0" smtClean="0">
                <a:latin typeface="Times New Roman" panose="02020603050405020304" pitchFamily="18" charset="0"/>
                <a:cs typeface="Times New Roman" panose="02020603050405020304" pitchFamily="18" charset="0"/>
              </a:rPr>
              <a:t>(4) </a:t>
            </a:r>
            <a:r>
              <a:rPr lang="de-DE" sz="2800" dirty="0">
                <a:latin typeface="Times New Roman" panose="02020603050405020304" pitchFamily="18" charset="0"/>
                <a:cs typeface="Times New Roman" panose="02020603050405020304" pitchFamily="18" charset="0"/>
              </a:rPr>
              <a:t/>
            </a:r>
            <a:br>
              <a:rPr lang="de-DE"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22010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00472" y="332656"/>
            <a:ext cx="9408981" cy="5715001"/>
          </a:xfrm>
        </p:spPr>
        <p:txBody>
          <a:bodyPr/>
          <a:lstStyle/>
          <a:p>
            <a:r>
              <a:rPr lang="en-US" dirty="0" smtClean="0"/>
              <a:t>Appeals Risky Because Of Possible Fine Increase</a:t>
            </a:r>
            <a:endParaRPr lang="en-US" dirty="0"/>
          </a:p>
        </p:txBody>
      </p:sp>
      <p:sp>
        <p:nvSpPr>
          <p:cNvPr id="4" name="Footer Placeholder 3"/>
          <p:cNvSpPr>
            <a:spLocks noGrp="1"/>
          </p:cNvSpPr>
          <p:nvPr>
            <p:ph type="ftr" sz="quarter" idx="10"/>
          </p:nvPr>
        </p:nvSpPr>
        <p:spPr>
          <a:xfrm>
            <a:off x="1564018" y="6475134"/>
            <a:ext cx="6955104" cy="183952"/>
          </a:xfrm>
        </p:spPr>
        <p:txBody>
          <a:bodyPr/>
          <a:lstStyle/>
          <a:p>
            <a:endParaRPr lang="en-US" dirty="0" smtClean="0"/>
          </a:p>
          <a:p>
            <a:r>
              <a:rPr lang="en-US" dirty="0" smtClean="0"/>
              <a:t>Cartel </a:t>
            </a:r>
            <a:r>
              <a:rPr lang="en-US" dirty="0"/>
              <a:t>Enforcement and Regulation in Germany</a:t>
            </a:r>
          </a:p>
          <a:p>
            <a:endParaRPr lang="en-US" dirty="0"/>
          </a:p>
        </p:txBody>
      </p:sp>
    </p:spTree>
    <p:extLst>
      <p:ext uri="{BB962C8B-B14F-4D97-AF65-F5344CB8AC3E}">
        <p14:creationId xmlns:p14="http://schemas.microsoft.com/office/powerpoint/2010/main" val="34937821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49" y="970033"/>
            <a:ext cx="9408981" cy="909765"/>
          </a:xfrm>
        </p:spPr>
        <p:txBody>
          <a:bodyPr/>
          <a:lstStyle/>
          <a:p>
            <a:r>
              <a:rPr lang="en-US" sz="2400" dirty="0" smtClean="0"/>
              <a:t>Limited Chances Of A Successful Appeal</a:t>
            </a:r>
            <a:endParaRPr lang="en-US" sz="2400" dirty="0"/>
          </a:p>
        </p:txBody>
      </p:sp>
      <p:sp>
        <p:nvSpPr>
          <p:cNvPr id="3" name="Content Placeholder 2"/>
          <p:cNvSpPr>
            <a:spLocks noGrp="1"/>
          </p:cNvSpPr>
          <p:nvPr>
            <p:ph sz="quarter" idx="11"/>
          </p:nvPr>
        </p:nvSpPr>
        <p:spPr/>
        <p:txBody>
          <a:bodyPr/>
          <a:lstStyle/>
          <a:p>
            <a:pPr lvl="1">
              <a:lnSpc>
                <a:spcPct val="150000"/>
              </a:lnSpc>
              <a:buFont typeface="Wingdings" panose="05000000000000000000" pitchFamily="2" charset="2"/>
              <a:buChar char="§"/>
            </a:pPr>
            <a:r>
              <a:rPr lang="en-US" b="1" dirty="0" smtClean="0"/>
              <a:t>Limited chances of successful appeal before the </a:t>
            </a:r>
            <a:r>
              <a:rPr lang="de-DE" b="1" dirty="0"/>
              <a:t>Düsseldorf Court </a:t>
            </a:r>
            <a:r>
              <a:rPr lang="de-DE" b="1" dirty="0" err="1"/>
              <a:t>of</a:t>
            </a:r>
            <a:r>
              <a:rPr lang="de-DE" b="1" dirty="0"/>
              <a:t> Appeals </a:t>
            </a:r>
            <a:endParaRPr lang="de-DE" b="1" dirty="0" smtClean="0"/>
          </a:p>
          <a:p>
            <a:pPr lvl="1">
              <a:lnSpc>
                <a:spcPct val="150000"/>
              </a:lnSpc>
              <a:buFont typeface="Wingdings" panose="05000000000000000000" pitchFamily="2" charset="2"/>
              <a:buChar char="§"/>
            </a:pPr>
            <a:r>
              <a:rPr lang="en-US" b="1" dirty="0" smtClean="0"/>
              <a:t>Practice risk of </a:t>
            </a:r>
            <a:r>
              <a:rPr lang="en-US" b="1" i="1" dirty="0" err="1" smtClean="0"/>
              <a:t>reformatio</a:t>
            </a:r>
            <a:r>
              <a:rPr lang="en-US" b="1" i="1" dirty="0" smtClean="0"/>
              <a:t> in </a:t>
            </a:r>
            <a:r>
              <a:rPr lang="en-US" b="1" i="1" dirty="0" err="1" smtClean="0"/>
              <a:t>peius</a:t>
            </a:r>
            <a:r>
              <a:rPr lang="en-US" b="1" dirty="0"/>
              <a:t> </a:t>
            </a:r>
            <a:endParaRPr lang="en-US" b="1" dirty="0" smtClean="0"/>
          </a:p>
          <a:p>
            <a:pPr lvl="1">
              <a:lnSpc>
                <a:spcPct val="150000"/>
              </a:lnSpc>
              <a:buFont typeface="Wingdings" panose="05000000000000000000" pitchFamily="2" charset="2"/>
              <a:buChar char="§"/>
            </a:pPr>
            <a:r>
              <a:rPr lang="en-US" b="1" dirty="0" smtClean="0"/>
              <a:t>Fines were raised repeatedly in the past, </a:t>
            </a:r>
            <a:r>
              <a:rPr lang="en-US" b="1" i="1" dirty="0" smtClean="0"/>
              <a:t>e.g.:</a:t>
            </a:r>
            <a:r>
              <a:rPr lang="en-US" i="1" dirty="0" smtClean="0"/>
              <a:t>  </a:t>
            </a:r>
          </a:p>
          <a:p>
            <a:pPr lvl="2">
              <a:lnSpc>
                <a:spcPct val="150000"/>
              </a:lnSpc>
              <a:buFont typeface="Arial" panose="020B0604020202020204" pitchFamily="34" charset="0"/>
              <a:buChar char="•"/>
            </a:pPr>
            <a:r>
              <a:rPr lang="de-DE" sz="1600" dirty="0" smtClean="0"/>
              <a:t>The </a:t>
            </a:r>
            <a:r>
              <a:rPr lang="de-DE" sz="1600" dirty="0"/>
              <a:t>Düsseldorf Court </a:t>
            </a:r>
            <a:r>
              <a:rPr lang="de-DE" sz="1600" dirty="0" err="1"/>
              <a:t>of</a:t>
            </a:r>
            <a:r>
              <a:rPr lang="de-DE" sz="1600" dirty="0"/>
              <a:t> Appeals </a:t>
            </a:r>
            <a:r>
              <a:rPr lang="de-DE" sz="1600" dirty="0" err="1" smtClean="0"/>
              <a:t>raised</a:t>
            </a:r>
            <a:r>
              <a:rPr lang="de-DE" sz="1600" dirty="0" smtClean="0"/>
              <a:t> </a:t>
            </a:r>
            <a:r>
              <a:rPr lang="de-DE" sz="1600" dirty="0" err="1" smtClean="0"/>
              <a:t>the</a:t>
            </a:r>
            <a:r>
              <a:rPr lang="de-DE" sz="1600" dirty="0" smtClean="0"/>
              <a:t> </a:t>
            </a:r>
            <a:r>
              <a:rPr lang="de-DE" sz="1600" dirty="0" err="1"/>
              <a:t>fines</a:t>
            </a:r>
            <a:r>
              <a:rPr lang="de-DE" sz="1600" dirty="0"/>
              <a:t> </a:t>
            </a:r>
            <a:r>
              <a:rPr lang="de-DE" sz="1600" dirty="0" err="1"/>
              <a:t>to</a:t>
            </a:r>
            <a:r>
              <a:rPr lang="de-DE" sz="1600" dirty="0"/>
              <a:t> </a:t>
            </a:r>
            <a:r>
              <a:rPr lang="de-DE" sz="1600" dirty="0" err="1"/>
              <a:t>be</a:t>
            </a:r>
            <a:r>
              <a:rPr lang="de-DE" sz="1600" dirty="0"/>
              <a:t> </a:t>
            </a:r>
            <a:r>
              <a:rPr lang="de-DE" sz="1600" dirty="0" err="1"/>
              <a:t>paid</a:t>
            </a:r>
            <a:r>
              <a:rPr lang="de-DE" sz="1600" dirty="0"/>
              <a:t> </a:t>
            </a:r>
            <a:r>
              <a:rPr lang="de-DE" sz="1600" dirty="0" err="1" smtClean="0"/>
              <a:t>for</a:t>
            </a:r>
            <a:r>
              <a:rPr lang="de-DE" sz="1600" dirty="0" smtClean="0"/>
              <a:t> </a:t>
            </a:r>
            <a:r>
              <a:rPr lang="de-DE" sz="1600" dirty="0" err="1" smtClean="0"/>
              <a:t>the</a:t>
            </a:r>
            <a:r>
              <a:rPr lang="de-DE" sz="1600" dirty="0" smtClean="0"/>
              <a:t> „</a:t>
            </a:r>
            <a:r>
              <a:rPr lang="de-DE" sz="1600" dirty="0" err="1" smtClean="0"/>
              <a:t>condition</a:t>
            </a:r>
            <a:r>
              <a:rPr lang="de-DE" sz="1600" dirty="0" smtClean="0"/>
              <a:t> </a:t>
            </a:r>
            <a:r>
              <a:rPr lang="de-DE" sz="1600" dirty="0" err="1" smtClean="0"/>
              <a:t>agreement</a:t>
            </a:r>
            <a:r>
              <a:rPr lang="de-DE" sz="1600" dirty="0" smtClean="0"/>
              <a:t>“ </a:t>
            </a:r>
            <a:r>
              <a:rPr lang="de-DE" sz="1600" dirty="0" err="1" smtClean="0"/>
              <a:t>by</a:t>
            </a:r>
            <a:r>
              <a:rPr lang="de-DE" sz="1600" dirty="0" smtClean="0"/>
              <a:t> </a:t>
            </a:r>
            <a:r>
              <a:rPr lang="de-DE" sz="1600" dirty="0" err="1"/>
              <a:t>confectionary</a:t>
            </a:r>
            <a:r>
              <a:rPr lang="de-DE" sz="1600" dirty="0"/>
              <a:t> </a:t>
            </a:r>
            <a:r>
              <a:rPr lang="de-DE" sz="1600" dirty="0" err="1" smtClean="0"/>
              <a:t>manufactures</a:t>
            </a:r>
            <a:r>
              <a:rPr lang="de-DE" sz="1600" dirty="0" smtClean="0"/>
              <a:t> </a:t>
            </a:r>
            <a:r>
              <a:rPr lang="de-DE" sz="1600" dirty="0" err="1" smtClean="0"/>
              <a:t>from</a:t>
            </a:r>
            <a:r>
              <a:rPr lang="de-DE" sz="1600" dirty="0" smtClean="0"/>
              <a:t> 19,6 </a:t>
            </a:r>
            <a:r>
              <a:rPr lang="de-DE" sz="1600" dirty="0" err="1" smtClean="0"/>
              <a:t>Mio</a:t>
            </a:r>
            <a:r>
              <a:rPr lang="de-DE" sz="1600" dirty="0" smtClean="0"/>
              <a:t> EUR </a:t>
            </a:r>
            <a:r>
              <a:rPr lang="de-DE" sz="1600" dirty="0" err="1" smtClean="0"/>
              <a:t>to</a:t>
            </a:r>
            <a:r>
              <a:rPr lang="de-DE" sz="1600" dirty="0" smtClean="0"/>
              <a:t> 21,3 </a:t>
            </a:r>
            <a:r>
              <a:rPr lang="de-DE" sz="1600" dirty="0" err="1" smtClean="0"/>
              <a:t>million</a:t>
            </a:r>
            <a:r>
              <a:rPr lang="de-DE" sz="1600" dirty="0" smtClean="0"/>
              <a:t> EUR (~9 %), </a:t>
            </a:r>
            <a:r>
              <a:rPr lang="de-DE" sz="1600" dirty="0" err="1" smtClean="0"/>
              <a:t>decision</a:t>
            </a:r>
            <a:r>
              <a:rPr lang="de-DE" sz="1600" dirty="0" smtClean="0"/>
              <a:t> </a:t>
            </a:r>
            <a:r>
              <a:rPr lang="de-DE" sz="1600" dirty="0" err="1" smtClean="0"/>
              <a:t>of</a:t>
            </a:r>
            <a:r>
              <a:rPr lang="de-DE" sz="1600" dirty="0" smtClean="0"/>
              <a:t> </a:t>
            </a:r>
            <a:r>
              <a:rPr lang="en-US" sz="1600" dirty="0" smtClean="0"/>
              <a:t>January 26, 2017, V-4 </a:t>
            </a:r>
            <a:r>
              <a:rPr lang="en-US" sz="1600" dirty="0"/>
              <a:t>Kart </a:t>
            </a:r>
            <a:r>
              <a:rPr lang="en-US" sz="1600" dirty="0" smtClean="0"/>
              <a:t>6/15 </a:t>
            </a:r>
            <a:r>
              <a:rPr lang="en-US" sz="1600" dirty="0" err="1" smtClean="0"/>
              <a:t>OWi</a:t>
            </a:r>
            <a:endParaRPr lang="en-US" sz="1600" dirty="0"/>
          </a:p>
          <a:p>
            <a:pPr lvl="2">
              <a:lnSpc>
                <a:spcPct val="150000"/>
              </a:lnSpc>
              <a:buFont typeface="Arial" panose="020B0604020202020204" pitchFamily="34" charset="0"/>
              <a:buChar char="•"/>
            </a:pPr>
            <a:r>
              <a:rPr lang="de-DE" sz="1600" dirty="0" smtClean="0"/>
              <a:t>The </a:t>
            </a:r>
            <a:r>
              <a:rPr lang="de-DE" sz="1600" dirty="0"/>
              <a:t>Düsseldorf Court </a:t>
            </a:r>
            <a:r>
              <a:rPr lang="de-DE" sz="1600" dirty="0" err="1"/>
              <a:t>of</a:t>
            </a:r>
            <a:r>
              <a:rPr lang="de-DE" sz="1600" dirty="0"/>
              <a:t> Appeals </a:t>
            </a:r>
            <a:r>
              <a:rPr lang="de-DE" sz="1600" dirty="0" err="1" smtClean="0"/>
              <a:t>raised</a:t>
            </a:r>
            <a:r>
              <a:rPr lang="de-DE" sz="1600" dirty="0" smtClean="0"/>
              <a:t> </a:t>
            </a:r>
            <a:r>
              <a:rPr lang="de-DE" sz="1600" dirty="0" err="1" smtClean="0"/>
              <a:t>the</a:t>
            </a:r>
            <a:r>
              <a:rPr lang="de-DE" sz="1600" dirty="0" smtClean="0"/>
              <a:t> </a:t>
            </a:r>
            <a:r>
              <a:rPr lang="de-DE" sz="1600" dirty="0" err="1" smtClean="0"/>
              <a:t>fines</a:t>
            </a:r>
            <a:r>
              <a:rPr lang="de-DE" sz="1600" dirty="0" smtClean="0"/>
              <a:t> </a:t>
            </a:r>
            <a:r>
              <a:rPr lang="de-DE" sz="1600" dirty="0" err="1" smtClean="0"/>
              <a:t>to</a:t>
            </a:r>
            <a:r>
              <a:rPr lang="de-DE" sz="1600" dirty="0" smtClean="0"/>
              <a:t> </a:t>
            </a:r>
            <a:r>
              <a:rPr lang="de-DE" sz="1600" dirty="0" err="1" smtClean="0"/>
              <a:t>be</a:t>
            </a:r>
            <a:r>
              <a:rPr lang="de-DE" sz="1600" dirty="0" smtClean="0"/>
              <a:t> </a:t>
            </a:r>
            <a:r>
              <a:rPr lang="de-DE" sz="1600" dirty="0" err="1" smtClean="0"/>
              <a:t>payed</a:t>
            </a:r>
            <a:r>
              <a:rPr lang="de-DE" sz="1600" dirty="0" smtClean="0"/>
              <a:t> </a:t>
            </a:r>
            <a:r>
              <a:rPr lang="de-DE" sz="1600" dirty="0" err="1" smtClean="0"/>
              <a:t>by</a:t>
            </a:r>
            <a:r>
              <a:rPr lang="de-DE" sz="1600" dirty="0" smtClean="0"/>
              <a:t> </a:t>
            </a:r>
            <a:r>
              <a:rPr lang="de-DE" sz="1600" dirty="0" err="1" smtClean="0"/>
              <a:t>Segafredo</a:t>
            </a:r>
            <a:r>
              <a:rPr lang="de-DE" sz="1600" dirty="0" smtClean="0"/>
              <a:t> Zanetti Deutschland GmbH </a:t>
            </a:r>
            <a:r>
              <a:rPr lang="de-DE" sz="1600" dirty="0" err="1" smtClean="0"/>
              <a:t>by</a:t>
            </a:r>
            <a:r>
              <a:rPr lang="de-DE" sz="1600" dirty="0" smtClean="0"/>
              <a:t> </a:t>
            </a:r>
            <a:r>
              <a:rPr lang="de-DE" sz="1600" dirty="0" err="1" smtClean="0"/>
              <a:t>around</a:t>
            </a:r>
            <a:r>
              <a:rPr lang="de-DE" sz="1600" dirty="0" smtClean="0"/>
              <a:t> 9 %, </a:t>
            </a:r>
            <a:r>
              <a:rPr lang="de-DE" sz="1600" dirty="0" err="1" smtClean="0"/>
              <a:t>decision</a:t>
            </a:r>
            <a:r>
              <a:rPr lang="de-DE" sz="1600" dirty="0" smtClean="0"/>
              <a:t> </a:t>
            </a:r>
            <a:r>
              <a:rPr lang="de-DE" sz="1600" dirty="0" err="1" smtClean="0"/>
              <a:t>of</a:t>
            </a:r>
            <a:r>
              <a:rPr lang="de-DE" sz="1600" dirty="0" smtClean="0"/>
              <a:t> </a:t>
            </a:r>
            <a:r>
              <a:rPr lang="en-US" sz="1600" dirty="0" smtClean="0"/>
              <a:t>December 17, 2015,V-4 </a:t>
            </a:r>
            <a:r>
              <a:rPr lang="en-US" sz="1600" dirty="0"/>
              <a:t>Kart 2/15 </a:t>
            </a:r>
            <a:r>
              <a:rPr lang="en-US" sz="1600" dirty="0" err="1" smtClean="0"/>
              <a:t>OWi</a:t>
            </a:r>
            <a:endParaRPr lang="de-DE" sz="1600" dirty="0" smtClean="0"/>
          </a:p>
          <a:p>
            <a:pPr lvl="2">
              <a:lnSpc>
                <a:spcPct val="150000"/>
              </a:lnSpc>
              <a:buFont typeface="Arial" panose="020B0604020202020204" pitchFamily="34" charset="0"/>
              <a:buChar char="•"/>
            </a:pPr>
            <a:r>
              <a:rPr lang="de-DE" sz="1600" dirty="0" smtClean="0"/>
              <a:t>The </a:t>
            </a:r>
            <a:r>
              <a:rPr lang="de-DE" sz="1600" dirty="0"/>
              <a:t>Düsseldorf Court </a:t>
            </a:r>
            <a:r>
              <a:rPr lang="de-DE" sz="1600" dirty="0" err="1"/>
              <a:t>of</a:t>
            </a:r>
            <a:r>
              <a:rPr lang="de-DE" sz="1600" dirty="0"/>
              <a:t> Appeals </a:t>
            </a:r>
            <a:r>
              <a:rPr lang="de-DE" sz="1600" dirty="0" err="1" smtClean="0"/>
              <a:t>raised</a:t>
            </a:r>
            <a:r>
              <a:rPr lang="de-DE" sz="1600" dirty="0" smtClean="0"/>
              <a:t> </a:t>
            </a:r>
            <a:r>
              <a:rPr lang="de-DE" sz="1600" dirty="0" err="1" smtClean="0"/>
              <a:t>the</a:t>
            </a:r>
            <a:r>
              <a:rPr lang="de-DE" sz="1600" dirty="0" smtClean="0"/>
              <a:t> </a:t>
            </a:r>
            <a:r>
              <a:rPr lang="de-DE" sz="1600" dirty="0" err="1" smtClean="0"/>
              <a:t>fines</a:t>
            </a:r>
            <a:r>
              <a:rPr lang="de-DE" sz="1600" dirty="0" smtClean="0"/>
              <a:t> </a:t>
            </a:r>
            <a:r>
              <a:rPr lang="de-DE" sz="1600" dirty="0" err="1" smtClean="0"/>
              <a:t>for</a:t>
            </a:r>
            <a:r>
              <a:rPr lang="de-DE" sz="1600" dirty="0"/>
              <a:t> </a:t>
            </a:r>
            <a:r>
              <a:rPr lang="de-DE" sz="1600" dirty="0" smtClean="0"/>
              <a:t>a </a:t>
            </a:r>
            <a:r>
              <a:rPr lang="de-DE" sz="1600" dirty="0" err="1" smtClean="0"/>
              <a:t>liquefied</a:t>
            </a:r>
            <a:r>
              <a:rPr lang="de-DE" sz="1600" dirty="0" smtClean="0"/>
              <a:t> </a:t>
            </a:r>
            <a:r>
              <a:rPr lang="de-DE" sz="1600" dirty="0"/>
              <a:t>gas </a:t>
            </a:r>
            <a:r>
              <a:rPr lang="de-DE" sz="1600" dirty="0" err="1" smtClean="0"/>
              <a:t>supplier</a:t>
            </a:r>
            <a:r>
              <a:rPr lang="de-DE" sz="1600" dirty="0" smtClean="0"/>
              <a:t> </a:t>
            </a:r>
            <a:r>
              <a:rPr lang="de-DE" sz="1600" dirty="0" err="1" smtClean="0"/>
              <a:t>Cartel</a:t>
            </a:r>
            <a:r>
              <a:rPr lang="de-DE" sz="1600" dirty="0" smtClean="0"/>
              <a:t> </a:t>
            </a:r>
            <a:r>
              <a:rPr lang="de-DE" sz="1600" dirty="0" err="1" smtClean="0"/>
              <a:t>around</a:t>
            </a:r>
            <a:r>
              <a:rPr lang="de-DE" sz="1600" dirty="0" smtClean="0"/>
              <a:t> 85%, </a:t>
            </a:r>
            <a:r>
              <a:rPr lang="de-DE" sz="1600" dirty="0" err="1" smtClean="0"/>
              <a:t>decision</a:t>
            </a:r>
            <a:r>
              <a:rPr lang="de-DE" sz="1600" dirty="0" smtClean="0"/>
              <a:t> </a:t>
            </a:r>
            <a:r>
              <a:rPr lang="de-DE" sz="1600" dirty="0" err="1" smtClean="0"/>
              <a:t>of</a:t>
            </a:r>
            <a:r>
              <a:rPr lang="de-DE" sz="1600" dirty="0"/>
              <a:t> </a:t>
            </a:r>
            <a:r>
              <a:rPr lang="de-DE" sz="1600" dirty="0" smtClean="0"/>
              <a:t>April 15, 2013</a:t>
            </a:r>
            <a:r>
              <a:rPr lang="de-DE" sz="1600" dirty="0"/>
              <a:t>, VI-4 </a:t>
            </a:r>
            <a:r>
              <a:rPr lang="de-DE" sz="1600" dirty="0" err="1"/>
              <a:t>Kart</a:t>
            </a:r>
            <a:r>
              <a:rPr lang="de-DE" sz="1600" dirty="0"/>
              <a:t> 2-6/10 </a:t>
            </a:r>
            <a:r>
              <a:rPr lang="de-DE" sz="1600" dirty="0" err="1" smtClean="0"/>
              <a:t>OWi</a:t>
            </a:r>
            <a:endParaRPr lang="de-DE" sz="1600" dirty="0"/>
          </a:p>
        </p:txBody>
      </p:sp>
      <p:sp>
        <p:nvSpPr>
          <p:cNvPr id="5" name="TextBox 4"/>
          <p:cNvSpPr txBox="1"/>
          <p:nvPr/>
        </p:nvSpPr>
        <p:spPr>
          <a:xfrm>
            <a:off x="158964" y="0"/>
            <a:ext cx="8733928" cy="523220"/>
          </a:xfrm>
          <a:prstGeom prst="rect">
            <a:avLst/>
          </a:prstGeom>
          <a:noFill/>
        </p:spPr>
        <p:txBody>
          <a:bodyPr wrap="square" rtlCol="0">
            <a:spAutoFit/>
          </a:bodyPr>
          <a:lstStyle/>
          <a:p>
            <a:r>
              <a:rPr lang="de-DE" sz="2800" dirty="0" smtClean="0">
                <a:latin typeface="Times New Roman" panose="02020603050405020304" pitchFamily="18" charset="0"/>
                <a:cs typeface="Times New Roman" panose="02020603050405020304" pitchFamily="18" charset="0"/>
              </a:rPr>
              <a:t>Appeals </a:t>
            </a:r>
            <a:r>
              <a:rPr lang="de-DE" sz="2800" dirty="0" err="1" smtClean="0">
                <a:latin typeface="Times New Roman" panose="02020603050405020304" pitchFamily="18" charset="0"/>
                <a:cs typeface="Times New Roman" panose="02020603050405020304" pitchFamily="18" charset="0"/>
              </a:rPr>
              <a:t>Risky</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Because</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of</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Possible</a:t>
            </a:r>
            <a:r>
              <a:rPr lang="de-DE" sz="2800" dirty="0" smtClean="0">
                <a:latin typeface="Times New Roman" panose="02020603050405020304" pitchFamily="18" charset="0"/>
                <a:cs typeface="Times New Roman" panose="02020603050405020304" pitchFamily="18" charset="0"/>
              </a:rPr>
              <a:t> Fine </a:t>
            </a:r>
            <a:r>
              <a:rPr lang="de-DE" sz="2800" dirty="0" err="1" smtClean="0">
                <a:latin typeface="Times New Roman" panose="02020603050405020304" pitchFamily="18" charset="0"/>
                <a:cs typeface="Times New Roman" panose="02020603050405020304" pitchFamily="18" charset="0"/>
              </a:rPr>
              <a:t>Increase</a:t>
            </a:r>
            <a:r>
              <a:rPr lang="de-DE" sz="2800" dirty="0" smtClean="0">
                <a:latin typeface="Times New Roman" panose="02020603050405020304" pitchFamily="18" charset="0"/>
                <a:cs typeface="Times New Roman" panose="02020603050405020304" pitchFamily="18" charset="0"/>
              </a:rPr>
              <a:t> (1)</a:t>
            </a:r>
            <a:endParaRPr lang="en-US" sz="2800" dirty="0">
              <a:latin typeface="Times New Roman" panose="02020603050405020304" pitchFamily="18" charset="0"/>
              <a:cs typeface="Times New Roman" panose="02020603050405020304" pitchFamily="18" charset="0"/>
            </a:endParaRPr>
          </a:p>
        </p:txBody>
      </p:sp>
      <p:sp>
        <p:nvSpPr>
          <p:cNvPr id="7" name="Footer Placeholder 3"/>
          <p:cNvSpPr>
            <a:spLocks noGrp="1"/>
          </p:cNvSpPr>
          <p:nvPr>
            <p:ph type="ftr" sz="quarter" idx="12"/>
          </p:nvPr>
        </p:nvSpPr>
        <p:spPr/>
        <p:txBody>
          <a:bodyPr/>
          <a:lstStyle/>
          <a:p>
            <a:r>
              <a:rPr lang="en-US" dirty="0"/>
              <a:t>Cartel Enforcement and Regulation in Germany</a:t>
            </a:r>
          </a:p>
        </p:txBody>
      </p:sp>
    </p:spTree>
    <p:extLst>
      <p:ext uri="{BB962C8B-B14F-4D97-AF65-F5344CB8AC3E}">
        <p14:creationId xmlns:p14="http://schemas.microsoft.com/office/powerpoint/2010/main" val="4622249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908720"/>
            <a:ext cx="9408981" cy="576064"/>
          </a:xfrm>
        </p:spPr>
        <p:txBody>
          <a:bodyPr/>
          <a:lstStyle/>
          <a:p>
            <a:r>
              <a:rPr lang="en-US" sz="2400" dirty="0" smtClean="0"/>
              <a:t>Withdrawn Appeals</a:t>
            </a:r>
            <a:r>
              <a:rPr lang="en-US" dirty="0" smtClean="0"/>
              <a:t>	</a:t>
            </a:r>
            <a:endParaRPr lang="en-US" dirty="0"/>
          </a:p>
        </p:txBody>
      </p:sp>
      <p:sp>
        <p:nvSpPr>
          <p:cNvPr id="3" name="Content Placeholder 2"/>
          <p:cNvSpPr>
            <a:spLocks noGrp="1"/>
          </p:cNvSpPr>
          <p:nvPr>
            <p:ph sz="quarter" idx="11"/>
          </p:nvPr>
        </p:nvSpPr>
        <p:spPr>
          <a:xfrm>
            <a:off x="247649" y="1484784"/>
            <a:ext cx="9410700" cy="4461510"/>
          </a:xfrm>
        </p:spPr>
        <p:txBody>
          <a:bodyPr/>
          <a:lstStyle/>
          <a:p>
            <a:pPr lvl="1">
              <a:lnSpc>
                <a:spcPct val="150000"/>
              </a:lnSpc>
              <a:buFont typeface="Wingdings" panose="05000000000000000000" pitchFamily="2" charset="2"/>
              <a:buChar char="§"/>
            </a:pPr>
            <a:r>
              <a:rPr lang="en-US" b="1" dirty="0" smtClean="0"/>
              <a:t>The majority of appeals are being withdrawn</a:t>
            </a:r>
          </a:p>
          <a:p>
            <a:pPr marL="0" indent="0">
              <a:lnSpc>
                <a:spcPct val="150000"/>
              </a:lnSpc>
              <a:buNone/>
            </a:pPr>
            <a:r>
              <a:rPr lang="en-US" i="1" dirty="0" smtClean="0"/>
              <a:t>E. g. </a:t>
            </a:r>
            <a:r>
              <a:rPr lang="en-US" dirty="0" smtClean="0"/>
              <a:t>Appeal against</a:t>
            </a:r>
          </a:p>
          <a:p>
            <a:pPr lvl="2">
              <a:lnSpc>
                <a:spcPct val="150000"/>
              </a:lnSpc>
              <a:buFont typeface="Arial" panose="020B0604020202020204" pitchFamily="34" charset="0"/>
              <a:buChar char="•"/>
            </a:pPr>
            <a:r>
              <a:rPr lang="de-DE" sz="1600" dirty="0">
                <a:latin typeface="Times New Roman" panose="02020603050405020304" pitchFamily="18" charset="0"/>
                <a:cs typeface="Times New Roman" panose="02020603050405020304" pitchFamily="18" charset="0"/>
              </a:rPr>
              <a:t>Fines </a:t>
            </a:r>
            <a:r>
              <a:rPr lang="de-DE" sz="1600" dirty="0" err="1">
                <a:latin typeface="Times New Roman" panose="02020603050405020304" pitchFamily="18" charset="0"/>
                <a:cs typeface="Times New Roman" panose="02020603050405020304" pitchFamily="18" charset="0"/>
              </a:rPr>
              <a:t>against</a:t>
            </a:r>
            <a:r>
              <a:rPr lang="de-DE" sz="1600" dirty="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confectionary</a:t>
            </a:r>
            <a:r>
              <a:rPr lang="de-DE" sz="1600" dirty="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manufacturers</a:t>
            </a:r>
            <a:r>
              <a:rPr lang="de-DE" sz="1600" dirty="0">
                <a:latin typeface="Times New Roman" panose="02020603050405020304" pitchFamily="18" charset="0"/>
                <a:cs typeface="Times New Roman" panose="02020603050405020304" pitchFamily="18" charset="0"/>
              </a:rPr>
              <a:t> („Vierer-Runde“ </a:t>
            </a:r>
            <a:r>
              <a:rPr lang="de-DE" sz="1600" dirty="0" err="1">
                <a:latin typeface="Times New Roman" panose="02020603050405020304" pitchFamily="18" charset="0"/>
                <a:cs typeface="Times New Roman" panose="02020603050405020304" pitchFamily="18" charset="0"/>
              </a:rPr>
              <a:t>and</a:t>
            </a:r>
            <a:r>
              <a:rPr lang="de-DE" sz="1600" dirty="0">
                <a:latin typeface="Times New Roman" panose="02020603050405020304" pitchFamily="18" charset="0"/>
                <a:cs typeface="Times New Roman" panose="02020603050405020304" pitchFamily="18" charset="0"/>
              </a:rPr>
              <a:t> „Konditionenvereinbarung“), </a:t>
            </a:r>
            <a:r>
              <a:rPr lang="de-DE" sz="1600" dirty="0" err="1">
                <a:latin typeface="Times New Roman" panose="02020603050405020304" pitchFamily="18" charset="0"/>
                <a:cs typeface="Times New Roman" panose="02020603050405020304" pitchFamily="18" charset="0"/>
              </a:rPr>
              <a:t>decision</a:t>
            </a:r>
            <a:r>
              <a:rPr lang="de-DE" sz="1600" dirty="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of</a:t>
            </a:r>
            <a:r>
              <a:rPr lang="de-DE" sz="1600" dirty="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January</a:t>
            </a:r>
            <a:r>
              <a:rPr lang="de-DE" sz="1600" dirty="0">
                <a:latin typeface="Times New Roman" panose="02020603050405020304" pitchFamily="18" charset="0"/>
                <a:cs typeface="Times New Roman" panose="02020603050405020304" pitchFamily="18" charset="0"/>
              </a:rPr>
              <a:t> 2013 und June 2014 </a:t>
            </a:r>
            <a:endParaRPr lang="de-DE" sz="1600" dirty="0" smtClean="0">
              <a:latin typeface="Times New Roman" panose="02020603050405020304" pitchFamily="18" charset="0"/>
              <a:cs typeface="Times New Roman" panose="02020603050405020304" pitchFamily="18" charset="0"/>
            </a:endParaRPr>
          </a:p>
          <a:p>
            <a:pPr lvl="2">
              <a:lnSpc>
                <a:spcPct val="150000"/>
              </a:lnSpc>
              <a:buFont typeface="Arial" panose="020B0604020202020204" pitchFamily="34" charset="0"/>
              <a:buChar char="•"/>
            </a:pPr>
            <a:r>
              <a:rPr lang="de-DE" sz="1600" dirty="0" smtClean="0">
                <a:latin typeface="Times New Roman" panose="02020603050405020304" pitchFamily="18" charset="0"/>
                <a:cs typeface="Times New Roman" panose="02020603050405020304" pitchFamily="18" charset="0"/>
              </a:rPr>
              <a:t>Fines </a:t>
            </a:r>
            <a:r>
              <a:rPr lang="de-DE" sz="1600" dirty="0" err="1">
                <a:latin typeface="Times New Roman" panose="02020603050405020304" pitchFamily="18" charset="0"/>
                <a:cs typeface="Times New Roman" panose="02020603050405020304" pitchFamily="18" charset="0"/>
              </a:rPr>
              <a:t>against</a:t>
            </a:r>
            <a:r>
              <a:rPr lang="de-DE" sz="1600" dirty="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manufacturers</a:t>
            </a:r>
            <a:r>
              <a:rPr lang="de-DE" sz="1600" dirty="0" smtClean="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of</a:t>
            </a:r>
            <a:r>
              <a:rPr lang="de-DE" sz="1600" dirty="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drugstore</a:t>
            </a:r>
            <a:r>
              <a:rPr lang="de-DE" sz="1600" dirty="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products</a:t>
            </a:r>
            <a:r>
              <a:rPr lang="de-DE" sz="1600" dirty="0">
                <a:latin typeface="Times New Roman" panose="02020603050405020304" pitchFamily="18" charset="0"/>
                <a:cs typeface="Times New Roman" panose="02020603050405020304" pitchFamily="18" charset="0"/>
              </a:rPr>
              <a:t> („Drogerieartikel“), </a:t>
            </a:r>
            <a:r>
              <a:rPr lang="de-DE" sz="1600" dirty="0" err="1">
                <a:latin typeface="Times New Roman" panose="02020603050405020304" pitchFamily="18" charset="0"/>
                <a:cs typeface="Times New Roman" panose="02020603050405020304" pitchFamily="18" charset="0"/>
              </a:rPr>
              <a:t>decision</a:t>
            </a:r>
            <a:r>
              <a:rPr lang="de-DE" sz="1600" dirty="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of</a:t>
            </a:r>
            <a:r>
              <a:rPr lang="de-DE" sz="1600" dirty="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February</a:t>
            </a:r>
            <a:r>
              <a:rPr lang="de-DE" sz="1600" dirty="0">
                <a:latin typeface="Times New Roman" panose="02020603050405020304" pitchFamily="18" charset="0"/>
                <a:cs typeface="Times New Roman" panose="02020603050405020304" pitchFamily="18" charset="0"/>
              </a:rPr>
              <a:t> 2008 </a:t>
            </a:r>
            <a:r>
              <a:rPr lang="de-DE" sz="1600" dirty="0" err="1">
                <a:latin typeface="Times New Roman" panose="02020603050405020304" pitchFamily="18" charset="0"/>
                <a:cs typeface="Times New Roman" panose="02020603050405020304" pitchFamily="18" charset="0"/>
              </a:rPr>
              <a:t>and</a:t>
            </a:r>
            <a:r>
              <a:rPr lang="de-DE" sz="1600" dirty="0">
                <a:latin typeface="Times New Roman" panose="02020603050405020304" pitchFamily="18" charset="0"/>
                <a:cs typeface="Times New Roman" panose="02020603050405020304" pitchFamily="18" charset="0"/>
              </a:rPr>
              <a:t> March 2013</a:t>
            </a:r>
          </a:p>
          <a:p>
            <a:pPr lvl="2">
              <a:lnSpc>
                <a:spcPct val="150000"/>
              </a:lnSpc>
              <a:buFont typeface="Arial" panose="020B0604020202020204" pitchFamily="34" charset="0"/>
              <a:buChar char="•"/>
            </a:pPr>
            <a:r>
              <a:rPr lang="en-US" sz="1600" dirty="0" smtClean="0"/>
              <a:t>Fines against companies in the flour cartel, decisions from </a:t>
            </a:r>
            <a:r>
              <a:rPr lang="de-DE" sz="1600" dirty="0" err="1" smtClean="0"/>
              <a:t>October</a:t>
            </a:r>
            <a:r>
              <a:rPr lang="de-DE" sz="1600" dirty="0" smtClean="0"/>
              <a:t> 2011 </a:t>
            </a:r>
            <a:r>
              <a:rPr lang="de-DE" sz="1600" dirty="0" err="1" smtClean="0"/>
              <a:t>until</a:t>
            </a:r>
            <a:r>
              <a:rPr lang="de-DE" sz="1600" dirty="0" smtClean="0"/>
              <a:t> </a:t>
            </a:r>
            <a:r>
              <a:rPr lang="de-DE" sz="1600" dirty="0" err="1" smtClean="0"/>
              <a:t>February</a:t>
            </a:r>
            <a:r>
              <a:rPr lang="de-DE" sz="1600" dirty="0" smtClean="0"/>
              <a:t> 2013</a:t>
            </a:r>
          </a:p>
          <a:p>
            <a:pPr lvl="2">
              <a:lnSpc>
                <a:spcPct val="150000"/>
              </a:lnSpc>
              <a:buFont typeface="Arial" panose="020B0604020202020204" pitchFamily="34" charset="0"/>
              <a:buChar char="•"/>
            </a:pPr>
            <a:r>
              <a:rPr lang="en-US" sz="1600" dirty="0" smtClean="0"/>
              <a:t>Fines </a:t>
            </a:r>
            <a:r>
              <a:rPr lang="en-US" sz="1600" dirty="0"/>
              <a:t>against manufacturers of automatic door systems and their trade </a:t>
            </a:r>
            <a:r>
              <a:rPr lang="en-US" sz="1600" dirty="0" smtClean="0"/>
              <a:t>association, decision of July 2012</a:t>
            </a:r>
          </a:p>
          <a:p>
            <a:pPr lvl="2">
              <a:lnSpc>
                <a:spcPct val="150000"/>
              </a:lnSpc>
              <a:buFont typeface="Arial" panose="020B0604020202020204" pitchFamily="34" charset="0"/>
              <a:buChar char="•"/>
            </a:pPr>
            <a:endParaRPr lang="en-US" sz="1600" dirty="0" smtClean="0"/>
          </a:p>
          <a:p>
            <a:pPr lvl="1">
              <a:lnSpc>
                <a:spcPct val="150000"/>
              </a:lnSpc>
              <a:buFont typeface="Wingdings" panose="05000000000000000000" pitchFamily="2" charset="2"/>
              <a:buChar char="§"/>
            </a:pPr>
            <a:r>
              <a:rPr lang="en-US" dirty="0"/>
              <a:t>I</a:t>
            </a:r>
            <a:r>
              <a:rPr lang="en-US" dirty="0" smtClean="0"/>
              <a:t>n October 2015 </a:t>
            </a:r>
            <a:r>
              <a:rPr lang="en-US" dirty="0" err="1" smtClean="0"/>
              <a:t>Geze</a:t>
            </a:r>
            <a:r>
              <a:rPr lang="en-US" dirty="0" smtClean="0"/>
              <a:t> GmbH withdrew its appeal </a:t>
            </a:r>
            <a:r>
              <a:rPr lang="de-DE" dirty="0" err="1" smtClean="0"/>
              <a:t>because</a:t>
            </a:r>
            <a:r>
              <a:rPr lang="de-DE" dirty="0" smtClean="0"/>
              <a:t> </a:t>
            </a:r>
            <a:r>
              <a:rPr lang="de-DE" dirty="0" err="1" smtClean="0"/>
              <a:t>the</a:t>
            </a:r>
            <a:r>
              <a:rPr lang="de-DE" dirty="0" smtClean="0"/>
              <a:t> </a:t>
            </a:r>
            <a:r>
              <a:rPr lang="de-DE" dirty="0"/>
              <a:t>Düsseldorf Court </a:t>
            </a:r>
            <a:r>
              <a:rPr lang="de-DE" dirty="0" err="1"/>
              <a:t>of</a:t>
            </a:r>
            <a:r>
              <a:rPr lang="de-DE" dirty="0"/>
              <a:t> Appeals </a:t>
            </a:r>
            <a:r>
              <a:rPr lang="de-DE" dirty="0" err="1" smtClean="0"/>
              <a:t>indicated</a:t>
            </a:r>
            <a:r>
              <a:rPr lang="de-DE" dirty="0" smtClean="0"/>
              <a:t> </a:t>
            </a:r>
            <a:r>
              <a:rPr lang="de-DE" dirty="0" err="1" smtClean="0"/>
              <a:t>it</a:t>
            </a:r>
            <a:r>
              <a:rPr lang="de-DE" dirty="0" smtClean="0"/>
              <a:t> was </a:t>
            </a:r>
            <a:r>
              <a:rPr lang="de-DE" dirty="0" err="1" smtClean="0"/>
              <a:t>going</a:t>
            </a:r>
            <a:r>
              <a:rPr lang="de-DE" dirty="0" smtClean="0"/>
              <a:t> </a:t>
            </a:r>
            <a:r>
              <a:rPr lang="de-DE" dirty="0" err="1" smtClean="0"/>
              <a:t>to</a:t>
            </a:r>
            <a:r>
              <a:rPr lang="de-DE" dirty="0" smtClean="0"/>
              <a:t> </a:t>
            </a:r>
            <a:r>
              <a:rPr lang="de-DE" dirty="0" err="1" smtClean="0"/>
              <a:t>raise</a:t>
            </a:r>
            <a:r>
              <a:rPr lang="de-DE" dirty="0" smtClean="0"/>
              <a:t> </a:t>
            </a:r>
            <a:r>
              <a:rPr lang="de-DE" dirty="0" err="1" smtClean="0"/>
              <a:t>the</a:t>
            </a:r>
            <a:r>
              <a:rPr lang="de-DE" dirty="0" smtClean="0"/>
              <a:t> </a:t>
            </a:r>
            <a:r>
              <a:rPr lang="de-DE" dirty="0" err="1" smtClean="0"/>
              <a:t>fine</a:t>
            </a:r>
            <a:r>
              <a:rPr lang="de-DE" dirty="0" smtClean="0"/>
              <a:t> </a:t>
            </a:r>
            <a:r>
              <a:rPr lang="de-DE" dirty="0" err="1" smtClean="0"/>
              <a:t>significantly</a:t>
            </a:r>
            <a:r>
              <a:rPr lang="de-DE" dirty="0" smtClean="0"/>
              <a:t> (</a:t>
            </a:r>
            <a:r>
              <a:rPr lang="de-DE" dirty="0" err="1" smtClean="0"/>
              <a:t>Activity</a:t>
            </a:r>
            <a:r>
              <a:rPr lang="de-DE" dirty="0" smtClean="0"/>
              <a:t> </a:t>
            </a:r>
            <a:r>
              <a:rPr lang="de-DE" dirty="0" err="1" smtClean="0"/>
              <a:t>report</a:t>
            </a:r>
            <a:r>
              <a:rPr lang="de-DE" dirty="0" smtClean="0"/>
              <a:t> </a:t>
            </a:r>
            <a:r>
              <a:rPr lang="de-DE" dirty="0" err="1" smtClean="0"/>
              <a:t>of</a:t>
            </a:r>
            <a:r>
              <a:rPr lang="de-DE" dirty="0" smtClean="0"/>
              <a:t> </a:t>
            </a:r>
            <a:r>
              <a:rPr lang="de-DE" dirty="0" err="1" smtClean="0"/>
              <a:t>the</a:t>
            </a:r>
            <a:r>
              <a:rPr lang="de-DE" dirty="0" smtClean="0"/>
              <a:t> FCO, p. 73)</a:t>
            </a:r>
            <a:endParaRPr lang="en-US" dirty="0" smtClean="0"/>
          </a:p>
          <a:p>
            <a:pPr marL="0" indent="0">
              <a:buNone/>
            </a:pPr>
            <a:endParaRPr lang="en-US" dirty="0"/>
          </a:p>
        </p:txBody>
      </p:sp>
      <p:sp>
        <p:nvSpPr>
          <p:cNvPr id="6" name="Footer Placeholder 3"/>
          <p:cNvSpPr>
            <a:spLocks noGrp="1"/>
          </p:cNvSpPr>
          <p:nvPr>
            <p:ph type="ftr" sz="quarter" idx="12"/>
          </p:nvPr>
        </p:nvSpPr>
        <p:spPr/>
        <p:txBody>
          <a:bodyPr/>
          <a:lstStyle/>
          <a:p>
            <a:r>
              <a:rPr lang="en-US" dirty="0"/>
              <a:t>Cartel Enforcement and Regulation in Germany</a:t>
            </a:r>
          </a:p>
        </p:txBody>
      </p:sp>
      <p:sp>
        <p:nvSpPr>
          <p:cNvPr id="7" name="TextBox 6"/>
          <p:cNvSpPr txBox="1"/>
          <p:nvPr/>
        </p:nvSpPr>
        <p:spPr>
          <a:xfrm>
            <a:off x="159376" y="-6836"/>
            <a:ext cx="8733928" cy="523220"/>
          </a:xfrm>
          <a:prstGeom prst="rect">
            <a:avLst/>
          </a:prstGeom>
          <a:noFill/>
        </p:spPr>
        <p:txBody>
          <a:bodyPr wrap="square" rtlCol="0">
            <a:spAutoFit/>
          </a:bodyPr>
          <a:lstStyle/>
          <a:p>
            <a:r>
              <a:rPr lang="de-DE" sz="2800" dirty="0" smtClean="0">
                <a:latin typeface="Times New Roman" panose="02020603050405020304" pitchFamily="18" charset="0"/>
                <a:cs typeface="Times New Roman" panose="02020603050405020304" pitchFamily="18" charset="0"/>
              </a:rPr>
              <a:t>Appeals </a:t>
            </a:r>
            <a:r>
              <a:rPr lang="de-DE" sz="2800" dirty="0" err="1" smtClean="0">
                <a:latin typeface="Times New Roman" panose="02020603050405020304" pitchFamily="18" charset="0"/>
                <a:cs typeface="Times New Roman" panose="02020603050405020304" pitchFamily="18" charset="0"/>
              </a:rPr>
              <a:t>Risky</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Because</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of</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Possible</a:t>
            </a:r>
            <a:r>
              <a:rPr lang="de-DE" sz="2800" dirty="0">
                <a:latin typeface="Times New Roman" panose="02020603050405020304" pitchFamily="18" charset="0"/>
                <a:cs typeface="Times New Roman" panose="02020603050405020304" pitchFamily="18" charset="0"/>
              </a:rPr>
              <a:t> Fine </a:t>
            </a:r>
            <a:r>
              <a:rPr lang="de-DE" sz="2800" dirty="0" err="1">
                <a:latin typeface="Times New Roman" panose="02020603050405020304" pitchFamily="18" charset="0"/>
                <a:cs typeface="Times New Roman" panose="02020603050405020304" pitchFamily="18" charset="0"/>
              </a:rPr>
              <a:t>Increase</a:t>
            </a:r>
            <a:r>
              <a:rPr lang="de-DE" sz="2800" dirty="0" smtClean="0">
                <a:latin typeface="Times New Roman" panose="02020603050405020304" pitchFamily="18" charset="0"/>
                <a:cs typeface="Times New Roman" panose="02020603050405020304" pitchFamily="18" charset="0"/>
              </a:rPr>
              <a:t> (2)</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57059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Procedural Regime </a:t>
            </a:r>
            <a:r>
              <a:rPr lang="en-US" dirty="0"/>
              <a:t>O</a:t>
            </a:r>
            <a:r>
              <a:rPr lang="en-US" dirty="0" smtClean="0"/>
              <a:t>f </a:t>
            </a:r>
            <a:r>
              <a:rPr lang="en-US" dirty="0"/>
              <a:t>J</a:t>
            </a:r>
            <a:r>
              <a:rPr lang="en-US" dirty="0" smtClean="0"/>
              <a:t>udicial Review </a:t>
            </a:r>
            <a:r>
              <a:rPr lang="en-US" dirty="0"/>
              <a:t>N</a:t>
            </a:r>
            <a:r>
              <a:rPr lang="en-US" dirty="0" smtClean="0"/>
              <a:t>eeds </a:t>
            </a:r>
            <a:r>
              <a:rPr lang="en-US" dirty="0"/>
              <a:t>T</a:t>
            </a:r>
            <a:r>
              <a:rPr lang="en-US" dirty="0" smtClean="0"/>
              <a:t>o Be Modernized </a:t>
            </a:r>
            <a:endParaRPr lang="en-US" dirty="0"/>
          </a:p>
        </p:txBody>
      </p:sp>
      <p:sp>
        <p:nvSpPr>
          <p:cNvPr id="4" name="Footer Placeholder 3"/>
          <p:cNvSpPr>
            <a:spLocks noGrp="1"/>
          </p:cNvSpPr>
          <p:nvPr>
            <p:ph type="ftr" sz="quarter" idx="10"/>
          </p:nvPr>
        </p:nvSpPr>
        <p:spPr>
          <a:xfrm>
            <a:off x="1564018" y="6475134"/>
            <a:ext cx="6955104" cy="183952"/>
          </a:xfrm>
        </p:spPr>
        <p:txBody>
          <a:bodyPr/>
          <a:lstStyle/>
          <a:p>
            <a:endParaRPr lang="en-US" dirty="0" smtClean="0"/>
          </a:p>
          <a:p>
            <a:r>
              <a:rPr lang="en-US" dirty="0" smtClean="0"/>
              <a:t>Cartel </a:t>
            </a:r>
            <a:r>
              <a:rPr lang="en-US" dirty="0"/>
              <a:t>Enforcement and Regulation in Germany</a:t>
            </a:r>
          </a:p>
          <a:p>
            <a:endParaRPr lang="en-US" dirty="0"/>
          </a:p>
        </p:txBody>
      </p:sp>
    </p:spTree>
    <p:extLst>
      <p:ext uri="{BB962C8B-B14F-4D97-AF65-F5344CB8AC3E}">
        <p14:creationId xmlns:p14="http://schemas.microsoft.com/office/powerpoint/2010/main" val="30931329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Need </a:t>
            </a:r>
            <a:r>
              <a:rPr lang="de-DE" dirty="0" err="1" smtClean="0"/>
              <a:t>for</a:t>
            </a:r>
            <a:r>
              <a:rPr lang="de-DE" dirty="0" smtClean="0"/>
              <a:t> </a:t>
            </a:r>
            <a:r>
              <a:rPr lang="de-DE" dirty="0" err="1" smtClean="0"/>
              <a:t>reform</a:t>
            </a:r>
            <a:r>
              <a:rPr lang="de-DE" dirty="0" smtClean="0"/>
              <a:t> </a:t>
            </a:r>
            <a:r>
              <a:rPr lang="de-DE" dirty="0" err="1" smtClean="0"/>
              <a:t>of</a:t>
            </a:r>
            <a:r>
              <a:rPr lang="de-DE" dirty="0" smtClean="0"/>
              <a:t> </a:t>
            </a:r>
            <a:r>
              <a:rPr lang="de-DE" dirty="0" err="1" smtClean="0"/>
              <a:t>current</a:t>
            </a:r>
            <a:r>
              <a:rPr lang="de-DE" dirty="0" smtClean="0"/>
              <a:t> German </a:t>
            </a:r>
            <a:r>
              <a:rPr lang="de-DE" dirty="0" err="1" smtClean="0"/>
              <a:t>fine</a:t>
            </a:r>
            <a:r>
              <a:rPr lang="de-DE" dirty="0" smtClean="0"/>
              <a:t> </a:t>
            </a:r>
            <a:r>
              <a:rPr lang="de-DE" dirty="0" err="1" smtClean="0"/>
              <a:t>decision</a:t>
            </a:r>
            <a:r>
              <a:rPr lang="de-DE" dirty="0" smtClean="0"/>
              <a:t> </a:t>
            </a:r>
            <a:r>
              <a:rPr lang="de-DE" dirty="0" err="1" smtClean="0"/>
              <a:t>appeal</a:t>
            </a:r>
            <a:r>
              <a:rPr lang="de-DE" dirty="0" smtClean="0"/>
              <a:t> </a:t>
            </a:r>
            <a:r>
              <a:rPr lang="de-DE" dirty="0" err="1" smtClean="0"/>
              <a:t>procedure</a:t>
            </a:r>
            <a:endParaRPr lang="en-US" dirty="0"/>
          </a:p>
        </p:txBody>
      </p:sp>
      <p:sp>
        <p:nvSpPr>
          <p:cNvPr id="4" name="Content Placeholder 3"/>
          <p:cNvSpPr>
            <a:spLocks noGrp="1"/>
          </p:cNvSpPr>
          <p:nvPr>
            <p:ph sz="quarter" idx="11"/>
          </p:nvPr>
        </p:nvSpPr>
        <p:spPr>
          <a:xfrm>
            <a:off x="247649" y="1847810"/>
            <a:ext cx="9410700" cy="4461510"/>
          </a:xfrm>
          <a:ln>
            <a:noFill/>
          </a:ln>
        </p:spPr>
        <p:txBody>
          <a:bodyPr/>
          <a:lstStyle/>
          <a:p>
            <a:pPr>
              <a:spcAft>
                <a:spcPts val="1200"/>
              </a:spcAft>
            </a:pPr>
            <a:r>
              <a:rPr lang="en-US" dirty="0"/>
              <a:t>Current system of legal review of fine decisions not suited for complex cartel cases is inefficient and in practice truncates complainants' right to access to justice</a:t>
            </a:r>
          </a:p>
          <a:p>
            <a:pPr marL="266700" indent="-266700">
              <a:spcAft>
                <a:spcPts val="1200"/>
              </a:spcAft>
              <a:buFont typeface="Wingdings" panose="05000000000000000000" pitchFamily="2" charset="2"/>
              <a:buChar char="§"/>
            </a:pPr>
            <a:r>
              <a:rPr lang="en-US" dirty="0" smtClean="0"/>
              <a:t>Court </a:t>
            </a:r>
            <a:r>
              <a:rPr lang="en-US" dirty="0"/>
              <a:t>conducts </a:t>
            </a:r>
            <a:r>
              <a:rPr lang="en-US" i="1" dirty="0"/>
              <a:t>de novo </a:t>
            </a:r>
            <a:r>
              <a:rPr lang="en-US" dirty="0"/>
              <a:t>investigation of all facts and legal issues in oral hearing (no possibility to limit appeal to amount of the fine)</a:t>
            </a:r>
          </a:p>
          <a:p>
            <a:pPr marL="266700" indent="-266700">
              <a:spcAft>
                <a:spcPts val="1200"/>
              </a:spcAft>
              <a:buFont typeface="Wingdings" panose="05000000000000000000" pitchFamily="2" charset="2"/>
              <a:buChar char="§"/>
            </a:pPr>
            <a:r>
              <a:rPr lang="en-US" dirty="0" smtClean="0"/>
              <a:t>FCO </a:t>
            </a:r>
            <a:r>
              <a:rPr lang="en-US" dirty="0"/>
              <a:t>file does not form part of the Court proceedings, pieces of evidence can only be introduced into Court hearing by order of the presiding judge</a:t>
            </a:r>
          </a:p>
          <a:p>
            <a:pPr marL="266700" indent="-266700">
              <a:spcAft>
                <a:spcPts val="1200"/>
              </a:spcAft>
              <a:buFont typeface="Wingdings" panose="05000000000000000000" pitchFamily="2" charset="2"/>
              <a:buChar char="§"/>
            </a:pPr>
            <a:r>
              <a:rPr lang="en-US" dirty="0" smtClean="0"/>
              <a:t>Principle </a:t>
            </a:r>
            <a:r>
              <a:rPr lang="en-US" dirty="0"/>
              <a:t>of direct oral evidence to be taken in the oral hearing leads to endless witness hearings</a:t>
            </a:r>
          </a:p>
          <a:p>
            <a:pPr marL="266700" indent="-266700">
              <a:spcAft>
                <a:spcPts val="1200"/>
              </a:spcAft>
              <a:buFont typeface="Wingdings" panose="05000000000000000000" pitchFamily="2" charset="2"/>
              <a:buChar char="§"/>
            </a:pPr>
            <a:r>
              <a:rPr lang="en-US" dirty="0" smtClean="0"/>
              <a:t>Significant </a:t>
            </a:r>
            <a:r>
              <a:rPr lang="en-US" dirty="0"/>
              <a:t>risk of </a:t>
            </a:r>
            <a:r>
              <a:rPr lang="en-US" i="1" dirty="0" err="1"/>
              <a:t>reformatio</a:t>
            </a:r>
            <a:r>
              <a:rPr lang="en-US" i="1" dirty="0"/>
              <a:t> in </a:t>
            </a:r>
            <a:r>
              <a:rPr lang="en-US" i="1" dirty="0" err="1"/>
              <a:t>peius</a:t>
            </a:r>
            <a:r>
              <a:rPr lang="en-US" i="1" dirty="0"/>
              <a:t> </a:t>
            </a:r>
            <a:r>
              <a:rPr lang="en-US" dirty="0"/>
              <a:t>because complainant does not control scope of review discourages appeals</a:t>
            </a:r>
          </a:p>
          <a:p>
            <a:pPr marL="266700" indent="-266700">
              <a:spcAft>
                <a:spcPts val="1200"/>
              </a:spcAft>
              <a:buFont typeface="Wingdings" panose="05000000000000000000" pitchFamily="2" charset="2"/>
              <a:buChar char="§"/>
            </a:pPr>
            <a:r>
              <a:rPr lang="en-US" dirty="0" smtClean="0"/>
              <a:t>Public </a:t>
            </a:r>
            <a:r>
              <a:rPr lang="en-US" dirty="0"/>
              <a:t>prosecutor's role in appeal proceedings taking over file from FCO takes time and they lack competition law expertise</a:t>
            </a:r>
            <a:endParaRPr lang="de-DE" dirty="0" smtClean="0"/>
          </a:p>
        </p:txBody>
      </p:sp>
      <p:sp>
        <p:nvSpPr>
          <p:cNvPr id="3" name="Footer Placeholder 2"/>
          <p:cNvSpPr>
            <a:spLocks noGrp="1"/>
          </p:cNvSpPr>
          <p:nvPr>
            <p:ph type="ftr" sz="quarter" idx="12"/>
          </p:nvPr>
        </p:nvSpPr>
        <p:spPr/>
        <p:txBody>
          <a:bodyPr/>
          <a:lstStyle/>
          <a:p>
            <a:r>
              <a:rPr lang="en-US" dirty="0"/>
              <a:t>Cartel Enforcement and Regulation in </a:t>
            </a:r>
            <a:r>
              <a:rPr lang="en-US" dirty="0" smtClean="0"/>
              <a:t>Germany</a:t>
            </a:r>
            <a:endParaRPr lang="en-US" dirty="0"/>
          </a:p>
        </p:txBody>
      </p:sp>
    </p:spTree>
    <p:extLst>
      <p:ext uri="{BB962C8B-B14F-4D97-AF65-F5344CB8AC3E}">
        <p14:creationId xmlns:p14="http://schemas.microsoft.com/office/powerpoint/2010/main" val="17454134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Need </a:t>
            </a:r>
            <a:r>
              <a:rPr lang="de-DE" dirty="0" err="1" smtClean="0"/>
              <a:t>for</a:t>
            </a:r>
            <a:r>
              <a:rPr lang="de-DE" dirty="0" smtClean="0"/>
              <a:t> </a:t>
            </a:r>
            <a:r>
              <a:rPr lang="de-DE" dirty="0" err="1" smtClean="0"/>
              <a:t>reform</a:t>
            </a:r>
            <a:r>
              <a:rPr lang="de-DE" dirty="0" smtClean="0"/>
              <a:t> </a:t>
            </a:r>
            <a:r>
              <a:rPr lang="de-DE" dirty="0" err="1" smtClean="0"/>
              <a:t>of</a:t>
            </a:r>
            <a:r>
              <a:rPr lang="de-DE" dirty="0" smtClean="0"/>
              <a:t> </a:t>
            </a:r>
            <a:r>
              <a:rPr lang="de-DE" dirty="0" err="1" smtClean="0"/>
              <a:t>current</a:t>
            </a:r>
            <a:r>
              <a:rPr lang="de-DE" dirty="0" smtClean="0"/>
              <a:t> German </a:t>
            </a:r>
            <a:r>
              <a:rPr lang="de-DE" dirty="0" err="1" smtClean="0"/>
              <a:t>fine</a:t>
            </a:r>
            <a:r>
              <a:rPr lang="de-DE" dirty="0" smtClean="0"/>
              <a:t> </a:t>
            </a:r>
            <a:r>
              <a:rPr lang="de-DE" dirty="0" err="1" smtClean="0"/>
              <a:t>decision</a:t>
            </a:r>
            <a:r>
              <a:rPr lang="de-DE" dirty="0" smtClean="0"/>
              <a:t> </a:t>
            </a:r>
            <a:r>
              <a:rPr lang="de-DE" dirty="0" err="1" smtClean="0"/>
              <a:t>appeal</a:t>
            </a:r>
            <a:r>
              <a:rPr lang="de-DE" dirty="0" smtClean="0"/>
              <a:t> </a:t>
            </a:r>
            <a:r>
              <a:rPr lang="de-DE" dirty="0" err="1" smtClean="0"/>
              <a:t>procedure</a:t>
            </a:r>
            <a:endParaRPr lang="en-US" dirty="0"/>
          </a:p>
        </p:txBody>
      </p:sp>
      <p:sp>
        <p:nvSpPr>
          <p:cNvPr id="4" name="Content Placeholder 3"/>
          <p:cNvSpPr>
            <a:spLocks noGrp="1"/>
          </p:cNvSpPr>
          <p:nvPr>
            <p:ph sz="quarter" idx="11"/>
          </p:nvPr>
        </p:nvSpPr>
        <p:spPr>
          <a:xfrm>
            <a:off x="247649" y="1775802"/>
            <a:ext cx="9410700" cy="4461510"/>
          </a:xfrm>
          <a:ln>
            <a:noFill/>
          </a:ln>
        </p:spPr>
        <p:txBody>
          <a:bodyPr/>
          <a:lstStyle/>
          <a:p>
            <a:pPr>
              <a:spcAft>
                <a:spcPts val="1200"/>
              </a:spcAft>
            </a:pPr>
            <a:r>
              <a:rPr lang="en-US" dirty="0"/>
              <a:t>Procedure similar to European system would be preferable</a:t>
            </a:r>
          </a:p>
          <a:p>
            <a:pPr marL="266700" indent="-266700">
              <a:spcAft>
                <a:spcPts val="1200"/>
              </a:spcAft>
              <a:buFont typeface="Wingdings" panose="05000000000000000000" pitchFamily="2" charset="2"/>
              <a:buChar char="§"/>
            </a:pPr>
            <a:r>
              <a:rPr lang="en-US" dirty="0" smtClean="0"/>
              <a:t>Legality </a:t>
            </a:r>
            <a:r>
              <a:rPr lang="en-US" dirty="0"/>
              <a:t>review where FCO reviews legality of FCO decision instead of </a:t>
            </a:r>
            <a:r>
              <a:rPr lang="en-US" i="1" dirty="0"/>
              <a:t>de novo </a:t>
            </a:r>
            <a:r>
              <a:rPr lang="en-US" dirty="0"/>
              <a:t>investigation would be more efficient </a:t>
            </a:r>
            <a:endParaRPr lang="en-US" dirty="0" smtClean="0"/>
          </a:p>
          <a:p>
            <a:pPr marL="266700" indent="-266700">
              <a:spcAft>
                <a:spcPts val="1200"/>
              </a:spcAft>
              <a:buFont typeface="Wingdings" panose="05000000000000000000" pitchFamily="2" charset="2"/>
              <a:buChar char="§"/>
            </a:pPr>
            <a:r>
              <a:rPr lang="en-US" dirty="0" smtClean="0"/>
              <a:t>Unlimited </a:t>
            </a:r>
            <a:r>
              <a:rPr lang="en-US" dirty="0"/>
              <a:t>jurisdiction over the amount of the fine would guarantee that Court stays in control</a:t>
            </a:r>
          </a:p>
          <a:p>
            <a:pPr marL="266700" indent="-266700">
              <a:spcAft>
                <a:spcPts val="1200"/>
              </a:spcAft>
              <a:buFont typeface="Wingdings" panose="05000000000000000000" pitchFamily="2" charset="2"/>
              <a:buChar char="§"/>
            </a:pPr>
            <a:r>
              <a:rPr lang="en-US" dirty="0" smtClean="0"/>
              <a:t>Adversarial </a:t>
            </a:r>
            <a:r>
              <a:rPr lang="en-US" dirty="0"/>
              <a:t>system where Court review is limited to claims made by complainant is preferable to </a:t>
            </a:r>
            <a:r>
              <a:rPr lang="en-US" i="1" dirty="0"/>
              <a:t>ex officio </a:t>
            </a:r>
            <a:r>
              <a:rPr lang="en-US" dirty="0"/>
              <a:t>system and reduces risk of reformation </a:t>
            </a:r>
            <a:r>
              <a:rPr lang="en-US" i="1" dirty="0"/>
              <a:t>in </a:t>
            </a:r>
            <a:r>
              <a:rPr lang="en-US" i="1" dirty="0" err="1"/>
              <a:t>peius</a:t>
            </a:r>
            <a:r>
              <a:rPr lang="en-US" dirty="0"/>
              <a:t>, </a:t>
            </a:r>
            <a:r>
              <a:rPr lang="en-US" i="1" dirty="0"/>
              <a:t>e.g.</a:t>
            </a:r>
            <a:r>
              <a:rPr lang="en-US" dirty="0"/>
              <a:t> appeal only on amount of fine; Court can </a:t>
            </a:r>
            <a:r>
              <a:rPr lang="en-US" i="1" dirty="0"/>
              <a:t>ex officio </a:t>
            </a:r>
            <a:r>
              <a:rPr lang="en-US" dirty="0"/>
              <a:t>check certain minimum requirements, </a:t>
            </a:r>
            <a:r>
              <a:rPr lang="en-US" i="1" dirty="0"/>
              <a:t>e.g.</a:t>
            </a:r>
            <a:r>
              <a:rPr lang="en-US" dirty="0"/>
              <a:t> appropriate reasoning</a:t>
            </a:r>
          </a:p>
          <a:p>
            <a:pPr marL="266700" indent="-266700">
              <a:spcAft>
                <a:spcPts val="1200"/>
              </a:spcAft>
              <a:buFont typeface="Wingdings" panose="05000000000000000000" pitchFamily="2" charset="2"/>
              <a:buChar char="§"/>
            </a:pPr>
            <a:r>
              <a:rPr lang="en-US" dirty="0" smtClean="0"/>
              <a:t>Such </a:t>
            </a:r>
            <a:r>
              <a:rPr lang="en-US" dirty="0"/>
              <a:t>a system would be in line with fundamental rights standard established by ECtHR ("</a:t>
            </a:r>
            <a:r>
              <a:rPr lang="en-US" dirty="0" err="1"/>
              <a:t>Menarini</a:t>
            </a:r>
            <a:r>
              <a:rPr lang="en-US" dirty="0"/>
              <a:t>")</a:t>
            </a:r>
          </a:p>
          <a:p>
            <a:pPr marL="266700" indent="-266700">
              <a:spcAft>
                <a:spcPts val="1200"/>
              </a:spcAft>
              <a:buFont typeface="Wingdings" panose="05000000000000000000" pitchFamily="2" charset="2"/>
              <a:buChar char="§"/>
            </a:pPr>
            <a:r>
              <a:rPr lang="en-US" dirty="0" smtClean="0"/>
              <a:t>Liability </a:t>
            </a:r>
            <a:r>
              <a:rPr lang="en-US" dirty="0"/>
              <a:t>for fines has already been harmonized with European law on single undertaking, procedural harmonization only being the next step</a:t>
            </a:r>
          </a:p>
          <a:p>
            <a:pPr>
              <a:spcAft>
                <a:spcPts val="1200"/>
              </a:spcAft>
            </a:pPr>
            <a:r>
              <a:rPr lang="en-US" dirty="0"/>
              <a:t> </a:t>
            </a:r>
          </a:p>
        </p:txBody>
      </p:sp>
      <p:sp>
        <p:nvSpPr>
          <p:cNvPr id="3" name="Footer Placeholder 2"/>
          <p:cNvSpPr>
            <a:spLocks noGrp="1"/>
          </p:cNvSpPr>
          <p:nvPr>
            <p:ph type="ftr" sz="quarter" idx="12"/>
          </p:nvPr>
        </p:nvSpPr>
        <p:spPr/>
        <p:txBody>
          <a:bodyPr/>
          <a:lstStyle/>
          <a:p>
            <a:r>
              <a:rPr lang="en-US" dirty="0"/>
              <a:t>Cartel Enforcement and Regulation in </a:t>
            </a:r>
            <a:r>
              <a:rPr lang="en-US" dirty="0" smtClean="0"/>
              <a:t>Germany</a:t>
            </a:r>
            <a:endParaRPr lang="en-US" dirty="0"/>
          </a:p>
        </p:txBody>
      </p:sp>
    </p:spTree>
    <p:extLst>
      <p:ext uri="{BB962C8B-B14F-4D97-AF65-F5344CB8AC3E}">
        <p14:creationId xmlns:p14="http://schemas.microsoft.com/office/powerpoint/2010/main" val="24716290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Cartel Statistics In Germany</a:t>
            </a:r>
            <a:endParaRPr lang="en-US" dirty="0"/>
          </a:p>
        </p:txBody>
      </p:sp>
      <p:sp>
        <p:nvSpPr>
          <p:cNvPr id="6" name="Footer Placeholder 3"/>
          <p:cNvSpPr>
            <a:spLocks noGrp="1"/>
          </p:cNvSpPr>
          <p:nvPr>
            <p:ph type="ftr" sz="quarter" idx="10"/>
          </p:nvPr>
        </p:nvSpPr>
        <p:spPr/>
        <p:txBody>
          <a:bodyPr/>
          <a:lstStyle/>
          <a:p>
            <a:r>
              <a:rPr lang="en-US" dirty="0"/>
              <a:t>Cartel Enforcement and Regulation in Germany</a:t>
            </a:r>
          </a:p>
        </p:txBody>
      </p:sp>
    </p:spTree>
    <p:extLst>
      <p:ext uri="{BB962C8B-B14F-4D97-AF65-F5344CB8AC3E}">
        <p14:creationId xmlns:p14="http://schemas.microsoft.com/office/powerpoint/2010/main" val="27843565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Need </a:t>
            </a:r>
            <a:r>
              <a:rPr lang="de-DE" dirty="0" err="1" smtClean="0"/>
              <a:t>for</a:t>
            </a:r>
            <a:r>
              <a:rPr lang="de-DE" dirty="0" smtClean="0"/>
              <a:t> </a:t>
            </a:r>
            <a:r>
              <a:rPr lang="de-DE" dirty="0" err="1" smtClean="0"/>
              <a:t>reform</a:t>
            </a:r>
            <a:r>
              <a:rPr lang="de-DE" dirty="0" smtClean="0"/>
              <a:t> </a:t>
            </a:r>
            <a:r>
              <a:rPr lang="de-DE" dirty="0" err="1" smtClean="0"/>
              <a:t>of</a:t>
            </a:r>
            <a:r>
              <a:rPr lang="de-DE" dirty="0" smtClean="0"/>
              <a:t> </a:t>
            </a:r>
            <a:r>
              <a:rPr lang="de-DE" dirty="0" err="1" smtClean="0"/>
              <a:t>current</a:t>
            </a:r>
            <a:r>
              <a:rPr lang="de-DE" dirty="0" smtClean="0"/>
              <a:t> German </a:t>
            </a:r>
            <a:r>
              <a:rPr lang="de-DE" dirty="0" err="1" smtClean="0"/>
              <a:t>fine</a:t>
            </a:r>
            <a:r>
              <a:rPr lang="de-DE" dirty="0" smtClean="0"/>
              <a:t> </a:t>
            </a:r>
            <a:r>
              <a:rPr lang="de-DE" dirty="0" err="1" smtClean="0"/>
              <a:t>decision</a:t>
            </a:r>
            <a:r>
              <a:rPr lang="de-DE" dirty="0" smtClean="0"/>
              <a:t> </a:t>
            </a:r>
            <a:r>
              <a:rPr lang="de-DE" dirty="0" err="1" smtClean="0"/>
              <a:t>appeal</a:t>
            </a:r>
            <a:r>
              <a:rPr lang="de-DE" dirty="0" smtClean="0"/>
              <a:t> </a:t>
            </a:r>
            <a:r>
              <a:rPr lang="de-DE" dirty="0" err="1" smtClean="0"/>
              <a:t>procedure</a:t>
            </a:r>
            <a:endParaRPr lang="en-US" dirty="0"/>
          </a:p>
        </p:txBody>
      </p:sp>
      <p:sp>
        <p:nvSpPr>
          <p:cNvPr id="4" name="Content Placeholder 3"/>
          <p:cNvSpPr>
            <a:spLocks noGrp="1"/>
          </p:cNvSpPr>
          <p:nvPr>
            <p:ph sz="quarter" idx="11"/>
          </p:nvPr>
        </p:nvSpPr>
        <p:spPr>
          <a:xfrm>
            <a:off x="247649" y="1775802"/>
            <a:ext cx="9410700" cy="4461510"/>
          </a:xfrm>
          <a:ln>
            <a:noFill/>
          </a:ln>
        </p:spPr>
        <p:txBody>
          <a:bodyPr/>
          <a:lstStyle/>
          <a:p>
            <a:pPr>
              <a:spcAft>
                <a:spcPts val="1200"/>
              </a:spcAft>
            </a:pPr>
            <a:r>
              <a:rPr lang="en-US" dirty="0"/>
              <a:t>Practical steps to streamline the system</a:t>
            </a:r>
          </a:p>
          <a:p>
            <a:pPr marL="266700" indent="-266700">
              <a:spcAft>
                <a:spcPts val="1200"/>
              </a:spcAft>
              <a:buFont typeface="Wingdings" panose="05000000000000000000" pitchFamily="2" charset="2"/>
              <a:buChar char="§"/>
            </a:pPr>
            <a:r>
              <a:rPr lang="en-US" dirty="0" smtClean="0"/>
              <a:t>FCO </a:t>
            </a:r>
            <a:r>
              <a:rPr lang="en-US" dirty="0"/>
              <a:t>file should become part of the Court proceedings</a:t>
            </a:r>
          </a:p>
          <a:p>
            <a:pPr marL="266700" indent="-266700">
              <a:spcAft>
                <a:spcPts val="1200"/>
              </a:spcAft>
              <a:buFont typeface="Wingdings" panose="05000000000000000000" pitchFamily="2" charset="2"/>
              <a:buChar char="§"/>
            </a:pPr>
            <a:r>
              <a:rPr lang="en-US" dirty="0" smtClean="0"/>
              <a:t>Strict </a:t>
            </a:r>
            <a:r>
              <a:rPr lang="en-US" dirty="0"/>
              <a:t>oral procedure where all evidence taken into account by Court needs to be presented in the oral hearing should be abandoned</a:t>
            </a:r>
          </a:p>
          <a:p>
            <a:pPr marL="266700" indent="-266700">
              <a:spcAft>
                <a:spcPts val="1200"/>
              </a:spcAft>
              <a:buFont typeface="Wingdings" panose="05000000000000000000" pitchFamily="2" charset="2"/>
              <a:buChar char="§"/>
            </a:pPr>
            <a:r>
              <a:rPr lang="en-US" dirty="0" smtClean="0"/>
              <a:t>Priority </a:t>
            </a:r>
            <a:r>
              <a:rPr lang="en-US" dirty="0"/>
              <a:t>of oral evidence over written evidence should be replaced by more flexible evidence standard, Court should decide on most convincing type of evidence</a:t>
            </a:r>
          </a:p>
          <a:p>
            <a:pPr marL="266700" indent="-266700">
              <a:spcAft>
                <a:spcPts val="1200"/>
              </a:spcAft>
              <a:buFont typeface="Wingdings" panose="05000000000000000000" pitchFamily="2" charset="2"/>
              <a:buChar char="§"/>
            </a:pPr>
            <a:r>
              <a:rPr lang="en-US" dirty="0" smtClean="0"/>
              <a:t>On </a:t>
            </a:r>
            <a:r>
              <a:rPr lang="en-US" dirty="0"/>
              <a:t>the basis of FCO's file the Court could more easily reject unnecessary motions to take evidence</a:t>
            </a:r>
          </a:p>
          <a:p>
            <a:pPr marL="266700" indent="-266700">
              <a:spcAft>
                <a:spcPts val="1200"/>
              </a:spcAft>
              <a:buFont typeface="Wingdings" panose="05000000000000000000" pitchFamily="2" charset="2"/>
              <a:buChar char="§"/>
            </a:pPr>
            <a:r>
              <a:rPr lang="en-US" dirty="0" smtClean="0"/>
              <a:t>Complainants </a:t>
            </a:r>
            <a:r>
              <a:rPr lang="en-US" dirty="0"/>
              <a:t>would be sufficiently protected by right to challenge elements in the file</a:t>
            </a:r>
          </a:p>
          <a:p>
            <a:pPr marL="266700" indent="-266700">
              <a:spcAft>
                <a:spcPts val="1200"/>
              </a:spcAft>
              <a:buFont typeface="Wingdings" panose="05000000000000000000" pitchFamily="2" charset="2"/>
              <a:buChar char="§"/>
            </a:pPr>
            <a:r>
              <a:rPr lang="en-US" dirty="0" smtClean="0"/>
              <a:t>FCO </a:t>
            </a:r>
            <a:r>
              <a:rPr lang="en-US" dirty="0"/>
              <a:t>should take over rule of public prosecutor </a:t>
            </a:r>
          </a:p>
        </p:txBody>
      </p:sp>
      <p:sp>
        <p:nvSpPr>
          <p:cNvPr id="3" name="Footer Placeholder 2"/>
          <p:cNvSpPr>
            <a:spLocks noGrp="1"/>
          </p:cNvSpPr>
          <p:nvPr>
            <p:ph type="ftr" sz="quarter" idx="12"/>
          </p:nvPr>
        </p:nvSpPr>
        <p:spPr/>
        <p:txBody>
          <a:bodyPr/>
          <a:lstStyle/>
          <a:p>
            <a:r>
              <a:rPr lang="en-US" dirty="0"/>
              <a:t>Cartel Enforcement and Regulation in </a:t>
            </a:r>
            <a:r>
              <a:rPr lang="en-US" dirty="0" smtClean="0"/>
              <a:t>Germany</a:t>
            </a:r>
            <a:endParaRPr lang="en-US" dirty="0"/>
          </a:p>
        </p:txBody>
      </p:sp>
    </p:spTree>
    <p:extLst>
      <p:ext uri="{BB962C8B-B14F-4D97-AF65-F5344CB8AC3E}">
        <p14:creationId xmlns:p14="http://schemas.microsoft.com/office/powerpoint/2010/main" val="323218590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Liability For Cartel Activities </a:t>
            </a:r>
            <a:br>
              <a:rPr lang="en-US" dirty="0" smtClean="0"/>
            </a:br>
            <a:endParaRPr lang="en-US" dirty="0"/>
          </a:p>
        </p:txBody>
      </p:sp>
      <p:sp>
        <p:nvSpPr>
          <p:cNvPr id="4" name="Footer Placeholder 3"/>
          <p:cNvSpPr>
            <a:spLocks noGrp="1"/>
          </p:cNvSpPr>
          <p:nvPr>
            <p:ph type="ftr" sz="quarter" idx="10"/>
          </p:nvPr>
        </p:nvSpPr>
        <p:spPr/>
        <p:txBody>
          <a:bodyPr/>
          <a:lstStyle/>
          <a:p>
            <a:r>
              <a:rPr lang="en-US" dirty="0"/>
              <a:t>Cartel Enforcement and Regulation in Germany</a:t>
            </a:r>
          </a:p>
        </p:txBody>
      </p:sp>
    </p:spTree>
    <p:extLst>
      <p:ext uri="{BB962C8B-B14F-4D97-AF65-F5344CB8AC3E}">
        <p14:creationId xmlns:p14="http://schemas.microsoft.com/office/powerpoint/2010/main" val="14456411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575019"/>
            <a:ext cx="9408981" cy="909765"/>
          </a:xfrm>
        </p:spPr>
        <p:txBody>
          <a:bodyPr/>
          <a:lstStyle/>
          <a:p>
            <a:r>
              <a:rPr lang="en-US" dirty="0" smtClean="0"/>
              <a:t>Sausage Gap – Circumventing Liability Through Restructuring</a:t>
            </a:r>
            <a:endParaRPr lang="en-US" dirty="0"/>
          </a:p>
        </p:txBody>
      </p:sp>
      <p:sp>
        <p:nvSpPr>
          <p:cNvPr id="3" name="Content Placeholder 2"/>
          <p:cNvSpPr>
            <a:spLocks noGrp="1"/>
          </p:cNvSpPr>
          <p:nvPr>
            <p:ph sz="quarter" idx="11"/>
          </p:nvPr>
        </p:nvSpPr>
        <p:spPr>
          <a:xfrm>
            <a:off x="247649" y="1631786"/>
            <a:ext cx="9410700" cy="4461510"/>
          </a:xfrm>
        </p:spPr>
        <p:txBody>
          <a:bodyPr/>
          <a:lstStyle/>
          <a:p>
            <a:pPr lvl="1">
              <a:lnSpc>
                <a:spcPct val="150000"/>
              </a:lnSpc>
              <a:buFont typeface="Wingdings" panose="05000000000000000000" pitchFamily="2" charset="2"/>
              <a:buChar char="§"/>
            </a:pPr>
            <a:r>
              <a:rPr lang="en-US" dirty="0" smtClean="0"/>
              <a:t>On July 15, </a:t>
            </a:r>
            <a:r>
              <a:rPr lang="en-US" dirty="0"/>
              <a:t>2014 the FCO had imposed fines </a:t>
            </a:r>
            <a:r>
              <a:rPr lang="en-US" dirty="0" smtClean="0"/>
              <a:t>totaling </a:t>
            </a:r>
            <a:r>
              <a:rPr lang="en-US" dirty="0"/>
              <a:t>around </a:t>
            </a:r>
            <a:r>
              <a:rPr lang="en-US" dirty="0" smtClean="0"/>
              <a:t>€ 338 </a:t>
            </a:r>
            <a:r>
              <a:rPr lang="en-US" dirty="0"/>
              <a:t>million </a:t>
            </a:r>
            <a:r>
              <a:rPr lang="en-US" dirty="0" smtClean="0"/>
              <a:t>on </a:t>
            </a:r>
            <a:r>
              <a:rPr lang="en-US" dirty="0"/>
              <a:t>21 sausage manufacturers and 33 individuals </a:t>
            </a:r>
            <a:r>
              <a:rPr lang="en-US" dirty="0" smtClean="0"/>
              <a:t>involved</a:t>
            </a:r>
          </a:p>
          <a:p>
            <a:pPr lvl="1">
              <a:lnSpc>
                <a:spcPct val="150000"/>
              </a:lnSpc>
              <a:buFont typeface="Wingdings" panose="05000000000000000000" pitchFamily="2" charset="2"/>
              <a:buChar char="§"/>
            </a:pPr>
            <a:r>
              <a:rPr lang="de-DE" b="1" dirty="0" err="1" smtClean="0"/>
              <a:t>Two</a:t>
            </a:r>
            <a:r>
              <a:rPr lang="de-DE" b="1" dirty="0" smtClean="0"/>
              <a:t> </a:t>
            </a:r>
            <a:r>
              <a:rPr lang="de-DE" b="1" dirty="0" err="1" smtClean="0"/>
              <a:t>companies</a:t>
            </a:r>
            <a:r>
              <a:rPr lang="de-DE" b="1" dirty="0" smtClean="0"/>
              <a:t> </a:t>
            </a:r>
            <a:r>
              <a:rPr lang="de-DE" b="1" dirty="0" err="1" smtClean="0"/>
              <a:t>involved</a:t>
            </a:r>
            <a:r>
              <a:rPr lang="de-DE" b="1" dirty="0" smtClean="0"/>
              <a:t> in </a:t>
            </a:r>
            <a:r>
              <a:rPr lang="de-DE" b="1" dirty="0" err="1" smtClean="0"/>
              <a:t>the</a:t>
            </a:r>
            <a:r>
              <a:rPr lang="de-DE" b="1" dirty="0" smtClean="0"/>
              <a:t> </a:t>
            </a:r>
            <a:r>
              <a:rPr lang="de-DE" b="1" dirty="0" err="1" smtClean="0"/>
              <a:t>cartel</a:t>
            </a:r>
            <a:r>
              <a:rPr lang="de-DE" b="1" dirty="0" smtClean="0"/>
              <a:t> </a:t>
            </a:r>
            <a:r>
              <a:rPr lang="de-DE" b="1" dirty="0" err="1" smtClean="0"/>
              <a:t>Böklunder</a:t>
            </a:r>
            <a:r>
              <a:rPr lang="de-DE" b="1" dirty="0" smtClean="0"/>
              <a:t> </a:t>
            </a:r>
            <a:r>
              <a:rPr lang="de-DE" b="1" dirty="0" err="1" smtClean="0"/>
              <a:t>and</a:t>
            </a:r>
            <a:r>
              <a:rPr lang="de-DE" b="1" dirty="0" smtClean="0"/>
              <a:t> </a:t>
            </a:r>
            <a:r>
              <a:rPr lang="de-DE" b="1" dirty="0" err="1" smtClean="0"/>
              <a:t>Könecke</a:t>
            </a:r>
            <a:r>
              <a:rPr lang="de-DE" b="1" dirty="0" smtClean="0"/>
              <a:t> </a:t>
            </a:r>
            <a:r>
              <a:rPr lang="de-DE" b="1" dirty="0" err="1" smtClean="0"/>
              <a:t>escaped</a:t>
            </a:r>
            <a:r>
              <a:rPr lang="de-DE" b="1" dirty="0" smtClean="0"/>
              <a:t> </a:t>
            </a:r>
            <a:r>
              <a:rPr lang="de-DE" b="1" dirty="0" err="1" smtClean="0"/>
              <a:t>liability</a:t>
            </a:r>
            <a:r>
              <a:rPr lang="de-DE" b="1" dirty="0" smtClean="0"/>
              <a:t> </a:t>
            </a:r>
            <a:r>
              <a:rPr lang="de-DE" b="1" dirty="0" err="1" smtClean="0"/>
              <a:t>from</a:t>
            </a:r>
            <a:r>
              <a:rPr lang="de-DE" b="1" dirty="0" smtClean="0"/>
              <a:t> </a:t>
            </a:r>
            <a:r>
              <a:rPr lang="en-US" dirty="0" smtClean="0"/>
              <a:t>fines in the total amount of EUR 128 million, </a:t>
            </a:r>
          </a:p>
          <a:p>
            <a:pPr lvl="2">
              <a:lnSpc>
                <a:spcPct val="150000"/>
              </a:lnSpc>
            </a:pPr>
            <a:r>
              <a:rPr lang="en-US" sz="1600" b="1" dirty="0" smtClean="0"/>
              <a:t>By transferring major assets to other companies of the group and</a:t>
            </a:r>
          </a:p>
          <a:p>
            <a:pPr lvl="2">
              <a:lnSpc>
                <a:spcPct val="150000"/>
              </a:lnSpc>
            </a:pPr>
            <a:r>
              <a:rPr lang="en-US" sz="1600" b="1" dirty="0" smtClean="0"/>
              <a:t>Subsequently dissolving the companies that were addressees of the FO’s fine decision.</a:t>
            </a:r>
          </a:p>
          <a:p>
            <a:pPr lvl="1">
              <a:lnSpc>
                <a:spcPct val="150000"/>
              </a:lnSpc>
              <a:buFont typeface="Wingdings" panose="05000000000000000000" pitchFamily="2" charset="2"/>
              <a:buChar char="§"/>
            </a:pPr>
            <a:r>
              <a:rPr lang="de-DE" b="1" dirty="0" smtClean="0"/>
              <a:t>Such </a:t>
            </a:r>
            <a:r>
              <a:rPr lang="de-DE" b="1" dirty="0" err="1" smtClean="0"/>
              <a:t>restructuring</a:t>
            </a:r>
            <a:r>
              <a:rPr lang="de-DE" b="1" dirty="0" smtClean="0"/>
              <a:t> was </a:t>
            </a:r>
            <a:r>
              <a:rPr lang="de-DE" b="1" dirty="0" err="1" smtClean="0"/>
              <a:t>lawful</a:t>
            </a:r>
            <a:r>
              <a:rPr lang="de-DE" b="1" dirty="0" smtClean="0"/>
              <a:t>, </a:t>
            </a:r>
            <a:r>
              <a:rPr lang="de-DE" b="1" dirty="0" err="1" smtClean="0"/>
              <a:t>because</a:t>
            </a:r>
            <a:r>
              <a:rPr lang="de-DE" b="1" dirty="0" smtClean="0"/>
              <a:t> </a:t>
            </a:r>
            <a:r>
              <a:rPr lang="de-DE" b="1" dirty="0" err="1" smtClean="0"/>
              <a:t>the</a:t>
            </a:r>
            <a:r>
              <a:rPr lang="de-DE" b="1" dirty="0" smtClean="0"/>
              <a:t> FCJ </a:t>
            </a:r>
            <a:r>
              <a:rPr lang="de-DE" b="1" dirty="0" err="1" smtClean="0"/>
              <a:t>required</a:t>
            </a:r>
            <a:r>
              <a:rPr lang="de-DE" b="1" dirty="0" smtClean="0"/>
              <a:t> </a:t>
            </a:r>
            <a:r>
              <a:rPr lang="de-DE" b="1" dirty="0" err="1" smtClean="0"/>
              <a:t>economic</a:t>
            </a:r>
            <a:r>
              <a:rPr lang="de-DE" b="1" dirty="0" smtClean="0"/>
              <a:t> </a:t>
            </a:r>
            <a:r>
              <a:rPr lang="de-DE" b="1" dirty="0" err="1" smtClean="0"/>
              <a:t>identity</a:t>
            </a:r>
            <a:r>
              <a:rPr lang="de-DE" b="1" dirty="0" smtClean="0"/>
              <a:t> </a:t>
            </a:r>
            <a:r>
              <a:rPr lang="de-DE" b="1" dirty="0" err="1" smtClean="0"/>
              <a:t>of</a:t>
            </a:r>
            <a:r>
              <a:rPr lang="de-DE" b="1" dirty="0" smtClean="0"/>
              <a:t> </a:t>
            </a:r>
            <a:r>
              <a:rPr lang="de-DE" b="1" dirty="0" err="1" smtClean="0"/>
              <a:t>the</a:t>
            </a:r>
            <a:r>
              <a:rPr lang="de-DE" b="1" dirty="0" smtClean="0"/>
              <a:t> legal </a:t>
            </a:r>
            <a:r>
              <a:rPr lang="de-DE" b="1" dirty="0" err="1" smtClean="0"/>
              <a:t>successor</a:t>
            </a:r>
            <a:r>
              <a:rPr lang="de-DE" b="1" dirty="0" smtClean="0"/>
              <a:t> </a:t>
            </a:r>
            <a:r>
              <a:rPr lang="de-DE" b="1" dirty="0" err="1" smtClean="0"/>
              <a:t>of</a:t>
            </a:r>
            <a:r>
              <a:rPr lang="de-DE" b="1" dirty="0" smtClean="0"/>
              <a:t> a </a:t>
            </a:r>
            <a:r>
              <a:rPr lang="de-DE" b="1" dirty="0" err="1" smtClean="0"/>
              <a:t>fine</a:t>
            </a:r>
            <a:r>
              <a:rPr lang="de-DE" b="1" dirty="0" smtClean="0"/>
              <a:t> </a:t>
            </a:r>
            <a:r>
              <a:rPr lang="de-DE" b="1" dirty="0" err="1" smtClean="0"/>
              <a:t>addressee</a:t>
            </a:r>
            <a:r>
              <a:rPr lang="de-DE" b="1" dirty="0" smtClean="0"/>
              <a:t>, </a:t>
            </a:r>
            <a:r>
              <a:rPr lang="de-DE" dirty="0" err="1" smtClean="0"/>
              <a:t>see</a:t>
            </a:r>
            <a:r>
              <a:rPr lang="de-DE" dirty="0" smtClean="0"/>
              <a:t> </a:t>
            </a:r>
            <a:r>
              <a:rPr lang="en-US" dirty="0" smtClean="0"/>
              <a:t>BGH</a:t>
            </a:r>
            <a:r>
              <a:rPr lang="en-US" dirty="0"/>
              <a:t>, decision of </a:t>
            </a:r>
            <a:r>
              <a:rPr lang="en-US" dirty="0" smtClean="0"/>
              <a:t>August 10, 2011 </a:t>
            </a:r>
            <a:r>
              <a:rPr lang="en-US" dirty="0"/>
              <a:t>- KRB 55/10 </a:t>
            </a:r>
            <a:endParaRPr lang="en-US" dirty="0" smtClean="0"/>
          </a:p>
          <a:p>
            <a:pPr lvl="1">
              <a:lnSpc>
                <a:spcPct val="150000"/>
              </a:lnSpc>
              <a:buFont typeface="Wingdings" panose="05000000000000000000" pitchFamily="2" charset="2"/>
              <a:buChar char="§"/>
            </a:pPr>
            <a:r>
              <a:rPr lang="de-DE" b="1" dirty="0" smtClean="0"/>
              <a:t>As a </a:t>
            </a:r>
            <a:r>
              <a:rPr lang="de-DE" b="1" dirty="0" err="1" smtClean="0"/>
              <a:t>result</a:t>
            </a:r>
            <a:r>
              <a:rPr lang="de-DE" b="1" dirty="0" smtClean="0"/>
              <a:t> </a:t>
            </a:r>
            <a:r>
              <a:rPr lang="de-DE" b="1" dirty="0" err="1" smtClean="0"/>
              <a:t>further</a:t>
            </a:r>
            <a:r>
              <a:rPr lang="de-DE" b="1" dirty="0" smtClean="0"/>
              <a:t> </a:t>
            </a:r>
            <a:r>
              <a:rPr lang="de-DE" b="1" dirty="0" err="1" smtClean="0"/>
              <a:t>companies</a:t>
            </a:r>
            <a:r>
              <a:rPr lang="de-DE" b="1" dirty="0" smtClean="0"/>
              <a:t> </a:t>
            </a:r>
            <a:r>
              <a:rPr lang="de-DE" b="1" dirty="0" err="1" smtClean="0"/>
              <a:t>engaged</a:t>
            </a:r>
            <a:r>
              <a:rPr lang="de-DE" b="1" dirty="0" smtClean="0"/>
              <a:t> in </a:t>
            </a:r>
            <a:r>
              <a:rPr lang="de-DE" b="1" dirty="0" err="1" smtClean="0"/>
              <a:t>restructurings</a:t>
            </a:r>
            <a:r>
              <a:rPr lang="de-DE" b="1" dirty="0" smtClean="0"/>
              <a:t> </a:t>
            </a:r>
            <a:r>
              <a:rPr lang="de-DE" b="1" dirty="0" err="1" smtClean="0"/>
              <a:t>and</a:t>
            </a:r>
            <a:r>
              <a:rPr lang="de-DE" b="1" dirty="0" smtClean="0"/>
              <a:t> </a:t>
            </a:r>
            <a:r>
              <a:rPr lang="de-DE" b="1" dirty="0" err="1" smtClean="0"/>
              <a:t>escaped</a:t>
            </a:r>
            <a:r>
              <a:rPr lang="de-DE" b="1" dirty="0" smtClean="0"/>
              <a:t> </a:t>
            </a:r>
            <a:r>
              <a:rPr lang="de-DE" b="1" dirty="0" err="1" smtClean="0"/>
              <a:t>liability</a:t>
            </a:r>
            <a:r>
              <a:rPr lang="de-DE" dirty="0" smtClean="0"/>
              <a:t>, </a:t>
            </a:r>
            <a:r>
              <a:rPr lang="de-DE" i="1" dirty="0" smtClean="0"/>
              <a:t>e.g. </a:t>
            </a:r>
            <a:r>
              <a:rPr lang="de-DE" dirty="0" smtClean="0"/>
              <a:t>in </a:t>
            </a:r>
            <a:r>
              <a:rPr lang="de-DE" dirty="0" err="1" smtClean="0"/>
              <a:t>the</a:t>
            </a:r>
            <a:r>
              <a:rPr lang="de-DE" dirty="0" smtClean="0"/>
              <a:t> </a:t>
            </a:r>
            <a:r>
              <a:rPr lang="de-DE" dirty="0" err="1" smtClean="0"/>
              <a:t>confectionary</a:t>
            </a:r>
            <a:r>
              <a:rPr lang="de-DE" dirty="0" smtClean="0"/>
              <a:t> </a:t>
            </a:r>
            <a:r>
              <a:rPr lang="de-DE" dirty="0" err="1" smtClean="0"/>
              <a:t>cartel</a:t>
            </a:r>
            <a:r>
              <a:rPr lang="de-DE" dirty="0" smtClean="0"/>
              <a:t>, in </a:t>
            </a:r>
            <a:r>
              <a:rPr lang="de-DE" dirty="0" err="1" smtClean="0"/>
              <a:t>the</a:t>
            </a:r>
            <a:r>
              <a:rPr lang="de-DE" dirty="0" smtClean="0"/>
              <a:t> </a:t>
            </a:r>
            <a:r>
              <a:rPr lang="en-US" dirty="0" smtClean="0"/>
              <a:t>clay </a:t>
            </a:r>
            <a:r>
              <a:rPr lang="en-US" dirty="0"/>
              <a:t>roof tile </a:t>
            </a:r>
            <a:r>
              <a:rPr lang="en-US" dirty="0" smtClean="0"/>
              <a:t>cartel)</a:t>
            </a:r>
            <a:endParaRPr lang="de-DE" b="1" dirty="0" smtClean="0"/>
          </a:p>
          <a:p>
            <a:pPr lvl="2">
              <a:lnSpc>
                <a:spcPct val="150000"/>
              </a:lnSpc>
            </a:pPr>
            <a:endParaRPr lang="en-US" sz="1600" b="1" dirty="0" smtClean="0"/>
          </a:p>
          <a:p>
            <a:pPr lvl="1">
              <a:lnSpc>
                <a:spcPct val="150000"/>
              </a:lnSpc>
              <a:buFont typeface="Wingdings" panose="05000000000000000000" pitchFamily="2" charset="2"/>
              <a:buChar char="§"/>
            </a:pPr>
            <a:endParaRPr lang="en-US" dirty="0"/>
          </a:p>
        </p:txBody>
      </p:sp>
      <p:sp>
        <p:nvSpPr>
          <p:cNvPr id="4" name="Footer Placeholder 3"/>
          <p:cNvSpPr>
            <a:spLocks noGrp="1"/>
          </p:cNvSpPr>
          <p:nvPr>
            <p:ph type="ftr" sz="quarter" idx="12"/>
          </p:nvPr>
        </p:nvSpPr>
        <p:spPr/>
        <p:txBody>
          <a:bodyPr/>
          <a:lstStyle/>
          <a:p>
            <a:r>
              <a:rPr lang="en-US" dirty="0"/>
              <a:t>Cartel Enforcement and Regulation in Germany</a:t>
            </a:r>
          </a:p>
        </p:txBody>
      </p:sp>
      <p:sp>
        <p:nvSpPr>
          <p:cNvPr id="5" name="TextBox 4"/>
          <p:cNvSpPr txBox="1"/>
          <p:nvPr/>
        </p:nvSpPr>
        <p:spPr>
          <a:xfrm>
            <a:off x="169238" y="0"/>
            <a:ext cx="8733928" cy="523220"/>
          </a:xfrm>
          <a:prstGeom prst="rect">
            <a:avLst/>
          </a:prstGeom>
          <a:noFill/>
        </p:spPr>
        <p:txBody>
          <a:bodyPr wrap="square" rtlCol="0">
            <a:spAutoFit/>
          </a:bodyPr>
          <a:lstStyle/>
          <a:p>
            <a:r>
              <a:rPr lang="de-DE" sz="2800" dirty="0" err="1" smtClean="0">
                <a:latin typeface="Times New Roman" panose="02020603050405020304" pitchFamily="18" charset="0"/>
                <a:cs typeface="Times New Roman" panose="02020603050405020304" pitchFamily="18" charset="0"/>
              </a:rPr>
              <a:t>Liability</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for</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Cartel</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Activties</a:t>
            </a:r>
            <a:r>
              <a:rPr lang="de-DE" sz="2800" dirty="0" smtClean="0">
                <a:latin typeface="Times New Roman" panose="02020603050405020304" pitchFamily="18" charset="0"/>
                <a:cs typeface="Times New Roman" panose="02020603050405020304" pitchFamily="18" charset="0"/>
              </a:rPr>
              <a:t> (1</a:t>
            </a:r>
            <a:r>
              <a:rPr lang="de-DE"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250729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571971"/>
            <a:ext cx="9408981" cy="912813"/>
          </a:xfrm>
        </p:spPr>
        <p:txBody>
          <a:bodyPr/>
          <a:lstStyle/>
          <a:p>
            <a:r>
              <a:rPr lang="en-US" dirty="0" smtClean="0"/>
              <a:t>Fines after the 9</a:t>
            </a:r>
            <a:r>
              <a:rPr lang="en-US" baseline="30000" dirty="0" smtClean="0"/>
              <a:t>th</a:t>
            </a:r>
            <a:r>
              <a:rPr lang="en-US" dirty="0"/>
              <a:t> </a:t>
            </a:r>
            <a:r>
              <a:rPr lang="en-US" dirty="0" smtClean="0"/>
              <a:t>Amendment of the ARC</a:t>
            </a:r>
            <a:br>
              <a:rPr lang="en-US" dirty="0" smtClean="0"/>
            </a:br>
            <a:r>
              <a:rPr lang="en-US" dirty="0" smtClean="0"/>
              <a:t>Liability Of The Parent Company (Section 81(3a) Of The ARC)</a:t>
            </a:r>
            <a:endParaRPr lang="en-US" dirty="0"/>
          </a:p>
        </p:txBody>
      </p:sp>
      <p:sp>
        <p:nvSpPr>
          <p:cNvPr id="3" name="Content Placeholder 2"/>
          <p:cNvSpPr>
            <a:spLocks noGrp="1"/>
          </p:cNvSpPr>
          <p:nvPr>
            <p:ph sz="quarter" idx="11"/>
          </p:nvPr>
        </p:nvSpPr>
        <p:spPr>
          <a:xfrm>
            <a:off x="247650" y="1755608"/>
            <a:ext cx="4606290" cy="4553712"/>
          </a:xfrm>
        </p:spPr>
        <p:txBody>
          <a:bodyPr/>
          <a:lstStyle/>
          <a:p>
            <a:pPr lvl="1" algn="just">
              <a:lnSpc>
                <a:spcPct val="130000"/>
              </a:lnSpc>
              <a:spcAft>
                <a:spcPts val="300"/>
              </a:spcAft>
              <a:buFont typeface="Wingdings" panose="05000000000000000000" pitchFamily="2" charset="2"/>
              <a:buChar char="§"/>
            </a:pPr>
            <a:r>
              <a:rPr lang="en-US" dirty="0" smtClean="0"/>
              <a:t>Former German law: formal concept of legal independence</a:t>
            </a:r>
          </a:p>
          <a:p>
            <a:pPr lvl="2" algn="just">
              <a:lnSpc>
                <a:spcPct val="130000"/>
              </a:lnSpc>
              <a:spcAft>
                <a:spcPts val="300"/>
              </a:spcAft>
            </a:pPr>
            <a:r>
              <a:rPr lang="en-US" dirty="0" smtClean="0"/>
              <a:t>Although the </a:t>
            </a:r>
            <a:r>
              <a:rPr lang="en-US" i="1" dirty="0"/>
              <a:t>do’s and don’ts </a:t>
            </a:r>
            <a:r>
              <a:rPr lang="en-US" dirty="0"/>
              <a:t>of competition </a:t>
            </a:r>
            <a:r>
              <a:rPr lang="en-US" dirty="0" smtClean="0"/>
              <a:t>law are addressed to the </a:t>
            </a:r>
            <a:r>
              <a:rPr lang="en-US" i="1" dirty="0" smtClean="0"/>
              <a:t>undertaking</a:t>
            </a:r>
            <a:r>
              <a:rPr lang="en-US" dirty="0" smtClean="0"/>
              <a:t> as a whole</a:t>
            </a:r>
            <a:endParaRPr lang="en-US" dirty="0"/>
          </a:p>
          <a:p>
            <a:pPr lvl="2" algn="just">
              <a:lnSpc>
                <a:spcPct val="150000"/>
              </a:lnSpc>
              <a:spcAft>
                <a:spcPts val="300"/>
              </a:spcAft>
            </a:pPr>
            <a:r>
              <a:rPr lang="en-US" dirty="0" smtClean="0"/>
              <a:t>Until now, no legal basis existed for a parent company to be held liable for infringements of competition law committed by its subsidiaries </a:t>
            </a:r>
          </a:p>
          <a:p>
            <a:pPr lvl="2" algn="just">
              <a:lnSpc>
                <a:spcPct val="130000"/>
              </a:lnSpc>
              <a:spcAft>
                <a:spcPts val="300"/>
              </a:spcAft>
            </a:pPr>
            <a:r>
              <a:rPr lang="en-US" dirty="0" smtClean="0"/>
              <a:t>Therefore, corporate groups could have been incentivized to provide its subsidiaries with limited funding</a:t>
            </a:r>
          </a:p>
          <a:p>
            <a:pPr lvl="1" algn="just">
              <a:lnSpc>
                <a:spcPct val="130000"/>
              </a:lnSpc>
              <a:spcAft>
                <a:spcPts val="300"/>
              </a:spcAft>
              <a:buFont typeface="Wingdings" panose="05000000000000000000" pitchFamily="2" charset="2"/>
              <a:buChar char="§"/>
            </a:pPr>
            <a:r>
              <a:rPr lang="en-US" dirty="0" smtClean="0"/>
              <a:t>European concept of </a:t>
            </a:r>
            <a:r>
              <a:rPr lang="en-US" i="1" dirty="0" smtClean="0"/>
              <a:t>undertaking</a:t>
            </a:r>
            <a:endParaRPr lang="en-US" dirty="0" smtClean="0"/>
          </a:p>
          <a:p>
            <a:pPr lvl="2" algn="just">
              <a:lnSpc>
                <a:spcPct val="130000"/>
              </a:lnSpc>
              <a:spcAft>
                <a:spcPts val="300"/>
              </a:spcAft>
            </a:pPr>
            <a:r>
              <a:rPr lang="en-US" dirty="0" smtClean="0"/>
              <a:t>Single economic entity, even if it technically consists of multiple legal entities</a:t>
            </a:r>
          </a:p>
          <a:p>
            <a:pPr lvl="2" algn="just">
              <a:lnSpc>
                <a:spcPct val="130000"/>
              </a:lnSpc>
              <a:spcAft>
                <a:spcPts val="300"/>
              </a:spcAft>
            </a:pPr>
            <a:r>
              <a:rPr lang="en-US" dirty="0" smtClean="0"/>
              <a:t>Unitary organization with decisive influence on the commercial policy</a:t>
            </a:r>
          </a:p>
          <a:p>
            <a:pPr lvl="1" algn="just">
              <a:lnSpc>
                <a:spcPct val="130000"/>
              </a:lnSpc>
              <a:spcAft>
                <a:spcPts val="300"/>
              </a:spcAft>
              <a:buFont typeface="Wingdings" panose="05000000000000000000" pitchFamily="2" charset="2"/>
              <a:buChar char="§"/>
            </a:pPr>
            <a:r>
              <a:rPr lang="en-US" b="1" dirty="0" smtClean="0"/>
              <a:t>The 9th Amendment provides for the possibility to fine a parent company with decisive influence on the Infringing Entity—without having to prove complicity (“Liable Parent Company”)</a:t>
            </a:r>
            <a:endParaRPr lang="en-US" b="1" dirty="0"/>
          </a:p>
        </p:txBody>
      </p:sp>
      <p:sp>
        <p:nvSpPr>
          <p:cNvPr id="4" name="Content Placeholder 3"/>
          <p:cNvSpPr>
            <a:spLocks noGrp="1"/>
          </p:cNvSpPr>
          <p:nvPr>
            <p:ph sz="quarter" idx="12"/>
          </p:nvPr>
        </p:nvSpPr>
        <p:spPr>
          <a:xfrm>
            <a:off x="5032152" y="1827664"/>
            <a:ext cx="4606290" cy="2194560"/>
          </a:xfrm>
        </p:spPr>
        <p:txBody>
          <a:bodyPr/>
          <a:lstStyle/>
          <a:p>
            <a:r>
              <a:rPr lang="en-US" b="1" dirty="0" smtClean="0"/>
              <a:t>Legal independence:</a:t>
            </a:r>
            <a:endParaRPr lang="en-US" b="1" dirty="0"/>
          </a:p>
        </p:txBody>
      </p:sp>
      <p:sp>
        <p:nvSpPr>
          <p:cNvPr id="5" name="Content Placeholder 4"/>
          <p:cNvSpPr>
            <a:spLocks noGrp="1"/>
          </p:cNvSpPr>
          <p:nvPr>
            <p:ph sz="quarter" idx="13"/>
          </p:nvPr>
        </p:nvSpPr>
        <p:spPr>
          <a:xfrm>
            <a:off x="5045869" y="4186768"/>
            <a:ext cx="4606290" cy="2194560"/>
          </a:xfrm>
        </p:spPr>
        <p:txBody>
          <a:bodyPr/>
          <a:lstStyle/>
          <a:p>
            <a:r>
              <a:rPr lang="en-US" b="1" dirty="0" smtClean="0"/>
              <a:t>“</a:t>
            </a:r>
            <a:r>
              <a:rPr lang="en-US" b="1" i="1" dirty="0" smtClean="0"/>
              <a:t>Undertaking</a:t>
            </a:r>
            <a:r>
              <a:rPr lang="en-US" b="1" dirty="0" smtClean="0"/>
              <a:t>” = single economic entity:</a:t>
            </a:r>
            <a:endParaRPr lang="en-US" b="1" dirty="0"/>
          </a:p>
        </p:txBody>
      </p:sp>
      <p:sp>
        <p:nvSpPr>
          <p:cNvPr id="26" name="Footer Placeholder 3"/>
          <p:cNvSpPr>
            <a:spLocks noGrp="1"/>
          </p:cNvSpPr>
          <p:nvPr>
            <p:ph type="ftr" sz="quarter" idx="14"/>
          </p:nvPr>
        </p:nvSpPr>
        <p:spPr/>
        <p:txBody>
          <a:bodyPr/>
          <a:lstStyle/>
          <a:p>
            <a:r>
              <a:rPr lang="en-US" dirty="0"/>
              <a:t>Cartel Enforcement and Regulation in Germany</a:t>
            </a:r>
          </a:p>
        </p:txBody>
      </p:sp>
      <p:sp>
        <p:nvSpPr>
          <p:cNvPr id="7" name="Rectangle 6"/>
          <p:cNvSpPr/>
          <p:nvPr/>
        </p:nvSpPr>
        <p:spPr>
          <a:xfrm>
            <a:off x="5817096" y="3206086"/>
            <a:ext cx="648072" cy="5760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US" sz="800" dirty="0">
                <a:solidFill>
                  <a:schemeClr val="tx1"/>
                </a:solidFill>
              </a:rPr>
              <a:t>Infringing Entity</a:t>
            </a:r>
            <a:endParaRPr lang="en-US" sz="800" b="1" dirty="0">
              <a:solidFill>
                <a:schemeClr val="tx1"/>
              </a:solidFill>
            </a:endParaRPr>
          </a:p>
        </p:txBody>
      </p:sp>
      <p:sp>
        <p:nvSpPr>
          <p:cNvPr id="8" name="Rectangle 7"/>
          <p:cNvSpPr/>
          <p:nvPr/>
        </p:nvSpPr>
        <p:spPr>
          <a:xfrm>
            <a:off x="6465168" y="2197974"/>
            <a:ext cx="1479253" cy="57606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Parent company</a:t>
            </a:r>
          </a:p>
        </p:txBody>
      </p:sp>
      <p:sp>
        <p:nvSpPr>
          <p:cNvPr id="9" name="Rectangle 8"/>
          <p:cNvSpPr/>
          <p:nvPr/>
        </p:nvSpPr>
        <p:spPr>
          <a:xfrm>
            <a:off x="6880758" y="3226036"/>
            <a:ext cx="648072" cy="57606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800" dirty="0">
                <a:solidFill>
                  <a:schemeClr val="tx1"/>
                </a:solidFill>
              </a:rPr>
              <a:t>Subsidiary</a:t>
            </a:r>
          </a:p>
        </p:txBody>
      </p:sp>
      <p:sp>
        <p:nvSpPr>
          <p:cNvPr id="10" name="Rectangle 9"/>
          <p:cNvSpPr/>
          <p:nvPr/>
        </p:nvSpPr>
        <p:spPr>
          <a:xfrm>
            <a:off x="7944421" y="3193072"/>
            <a:ext cx="648072" cy="57606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800" dirty="0">
                <a:solidFill>
                  <a:schemeClr val="tx1"/>
                </a:solidFill>
              </a:rPr>
              <a:t>Subsidiary</a:t>
            </a:r>
          </a:p>
        </p:txBody>
      </p:sp>
      <p:cxnSp>
        <p:nvCxnSpPr>
          <p:cNvPr id="15" name="Elbow Connector 14"/>
          <p:cNvCxnSpPr>
            <a:stCxn id="8" idx="2"/>
            <a:endCxn id="10" idx="0"/>
          </p:cNvCxnSpPr>
          <p:nvPr/>
        </p:nvCxnSpPr>
        <p:spPr>
          <a:xfrm rot="16200000" flipH="1">
            <a:off x="7527108" y="2451724"/>
            <a:ext cx="419034" cy="1063663"/>
          </a:xfrm>
          <a:prstGeom prst="bentConnector3">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Elbow Connector 20"/>
          <p:cNvCxnSpPr>
            <a:stCxn id="8" idx="2"/>
            <a:endCxn id="7" idx="0"/>
          </p:cNvCxnSpPr>
          <p:nvPr/>
        </p:nvCxnSpPr>
        <p:spPr>
          <a:xfrm rot="5400000">
            <a:off x="6456939" y="2458231"/>
            <a:ext cx="432048" cy="1063662"/>
          </a:xfrm>
          <a:prstGeom prst="bentConnector3">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5817096" y="5510342"/>
            <a:ext cx="648072" cy="5760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800" dirty="0">
                <a:solidFill>
                  <a:schemeClr val="tx1"/>
                </a:solidFill>
              </a:rPr>
              <a:t>Infringing Entity</a:t>
            </a:r>
            <a:endParaRPr lang="en-US" sz="800" b="1" dirty="0">
              <a:solidFill>
                <a:schemeClr val="tx1"/>
              </a:solidFill>
            </a:endParaRPr>
          </a:p>
        </p:txBody>
      </p:sp>
      <p:sp>
        <p:nvSpPr>
          <p:cNvPr id="32" name="Rectangle 31"/>
          <p:cNvSpPr/>
          <p:nvPr/>
        </p:nvSpPr>
        <p:spPr>
          <a:xfrm>
            <a:off x="6465168" y="4502230"/>
            <a:ext cx="1512168" cy="57606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Parent company</a:t>
            </a:r>
          </a:p>
        </p:txBody>
      </p:sp>
      <p:sp>
        <p:nvSpPr>
          <p:cNvPr id="33" name="Rectangle 32"/>
          <p:cNvSpPr/>
          <p:nvPr/>
        </p:nvSpPr>
        <p:spPr>
          <a:xfrm>
            <a:off x="6897216" y="5510342"/>
            <a:ext cx="648072" cy="57606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800" dirty="0">
                <a:solidFill>
                  <a:schemeClr val="tx1"/>
                </a:solidFill>
              </a:rPr>
              <a:t>Subsidiary</a:t>
            </a:r>
          </a:p>
        </p:txBody>
      </p:sp>
      <p:sp>
        <p:nvSpPr>
          <p:cNvPr id="34" name="Rectangle 33"/>
          <p:cNvSpPr/>
          <p:nvPr/>
        </p:nvSpPr>
        <p:spPr>
          <a:xfrm>
            <a:off x="7977336" y="5510342"/>
            <a:ext cx="648072" cy="57606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US" sz="800" dirty="0">
                <a:solidFill>
                  <a:schemeClr val="tx1"/>
                </a:solidFill>
              </a:rPr>
              <a:t>Subsidiary</a:t>
            </a:r>
          </a:p>
        </p:txBody>
      </p:sp>
      <p:cxnSp>
        <p:nvCxnSpPr>
          <p:cNvPr id="35" name="Elbow Connector 34"/>
          <p:cNvCxnSpPr>
            <a:stCxn id="32" idx="2"/>
            <a:endCxn id="34" idx="0"/>
          </p:cNvCxnSpPr>
          <p:nvPr/>
        </p:nvCxnSpPr>
        <p:spPr>
          <a:xfrm rot="16200000" flipH="1">
            <a:off x="7545288" y="4754258"/>
            <a:ext cx="432048" cy="1080120"/>
          </a:xfrm>
          <a:prstGeom prst="bentConnector3">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32" idx="2"/>
            <a:endCxn id="33" idx="0"/>
          </p:cNvCxnSpPr>
          <p:nvPr/>
        </p:nvCxnSpPr>
        <p:spPr>
          <a:xfrm>
            <a:off x="7221252" y="5078294"/>
            <a:ext cx="0" cy="43204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Elbow Connector 39"/>
          <p:cNvCxnSpPr>
            <a:stCxn id="32" idx="2"/>
            <a:endCxn id="31" idx="0"/>
          </p:cNvCxnSpPr>
          <p:nvPr/>
        </p:nvCxnSpPr>
        <p:spPr>
          <a:xfrm rot="5400000">
            <a:off x="6465168" y="4754258"/>
            <a:ext cx="432048" cy="1080120"/>
          </a:xfrm>
          <a:prstGeom prst="bentConnector3">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8" idx="2"/>
            <a:endCxn id="9" idx="0"/>
          </p:cNvCxnSpPr>
          <p:nvPr/>
        </p:nvCxnSpPr>
        <p:spPr>
          <a:xfrm>
            <a:off x="7204794" y="2774038"/>
            <a:ext cx="0" cy="45199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Oval 48"/>
          <p:cNvSpPr/>
          <p:nvPr/>
        </p:nvSpPr>
        <p:spPr>
          <a:xfrm>
            <a:off x="5650959" y="3004811"/>
            <a:ext cx="970783" cy="970783"/>
          </a:xfrm>
          <a:prstGeom prst="ellipse">
            <a:avLst/>
          </a:prstGeom>
          <a:noFill/>
          <a:ln>
            <a:solidFill>
              <a:srgbClr val="32D7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6735861" y="3004811"/>
            <a:ext cx="970783" cy="970783"/>
          </a:xfrm>
          <a:prstGeom prst="ellipse">
            <a:avLst/>
          </a:prstGeom>
          <a:noFill/>
          <a:ln>
            <a:solidFill>
              <a:srgbClr val="32D7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7783066" y="2990063"/>
            <a:ext cx="970783" cy="970783"/>
          </a:xfrm>
          <a:prstGeom prst="ellipse">
            <a:avLst/>
          </a:prstGeom>
          <a:noFill/>
          <a:ln>
            <a:solidFill>
              <a:srgbClr val="32D7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6305672" y="2125966"/>
            <a:ext cx="1887689" cy="792088"/>
          </a:xfrm>
          <a:prstGeom prst="ellipse">
            <a:avLst/>
          </a:prstGeom>
          <a:noFill/>
          <a:ln>
            <a:solidFill>
              <a:srgbClr val="32D7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5457056" y="4430222"/>
            <a:ext cx="3456384" cy="1944216"/>
          </a:xfrm>
          <a:prstGeom prst="ellipse">
            <a:avLst/>
          </a:prstGeom>
          <a:noFill/>
          <a:ln>
            <a:solidFill>
              <a:srgbClr val="32D7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169238" y="0"/>
            <a:ext cx="8733928" cy="523220"/>
          </a:xfrm>
          <a:prstGeom prst="rect">
            <a:avLst/>
          </a:prstGeom>
          <a:noFill/>
        </p:spPr>
        <p:txBody>
          <a:bodyPr wrap="square" rtlCol="0">
            <a:spAutoFit/>
          </a:bodyPr>
          <a:lstStyle/>
          <a:p>
            <a:r>
              <a:rPr lang="de-DE" sz="2800" dirty="0" err="1" smtClean="0">
                <a:latin typeface="Times New Roman" panose="02020603050405020304" pitchFamily="18" charset="0"/>
                <a:cs typeface="Times New Roman" panose="02020603050405020304" pitchFamily="18" charset="0"/>
              </a:rPr>
              <a:t>Liability</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for</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Cartel</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Activties</a:t>
            </a:r>
            <a:r>
              <a:rPr lang="de-DE" sz="2800" dirty="0" smtClean="0">
                <a:latin typeface="Times New Roman" panose="02020603050405020304" pitchFamily="18" charset="0"/>
                <a:cs typeface="Times New Roman" panose="02020603050405020304" pitchFamily="18" charset="0"/>
              </a:rPr>
              <a:t> (1</a:t>
            </a:r>
            <a:r>
              <a:rPr lang="de-DE"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81600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571971"/>
            <a:ext cx="9408981" cy="912813"/>
          </a:xfrm>
        </p:spPr>
        <p:txBody>
          <a:bodyPr/>
          <a:lstStyle/>
          <a:p>
            <a:r>
              <a:rPr lang="en-US" dirty="0" smtClean="0"/>
              <a:t>Fines </a:t>
            </a:r>
            <a:r>
              <a:rPr lang="en-US" dirty="0"/>
              <a:t>after the 9</a:t>
            </a:r>
            <a:r>
              <a:rPr lang="en-US" baseline="30000" dirty="0"/>
              <a:t>th</a:t>
            </a:r>
            <a:r>
              <a:rPr lang="en-US" dirty="0"/>
              <a:t> Amendment of the ARC</a:t>
            </a:r>
            <a:br>
              <a:rPr lang="en-US" dirty="0"/>
            </a:br>
            <a:r>
              <a:rPr lang="en-US" dirty="0" smtClean="0"/>
              <a:t>Universal Succession (Section 81(3b) Of The ARC)</a:t>
            </a:r>
            <a:endParaRPr lang="en-US" dirty="0"/>
          </a:p>
        </p:txBody>
      </p:sp>
      <p:sp>
        <p:nvSpPr>
          <p:cNvPr id="3" name="Content Placeholder 2"/>
          <p:cNvSpPr>
            <a:spLocks noGrp="1"/>
          </p:cNvSpPr>
          <p:nvPr>
            <p:ph sz="quarter" idx="11"/>
          </p:nvPr>
        </p:nvSpPr>
        <p:spPr>
          <a:xfrm>
            <a:off x="247650" y="1828378"/>
            <a:ext cx="4777358" cy="4552950"/>
          </a:xfrm>
        </p:spPr>
        <p:txBody>
          <a:bodyPr/>
          <a:lstStyle/>
          <a:p>
            <a:pPr lvl="1" algn="just">
              <a:lnSpc>
                <a:spcPct val="120000"/>
              </a:lnSpc>
              <a:spcAft>
                <a:spcPts val="300"/>
              </a:spcAft>
              <a:buFont typeface="Wingdings" panose="05000000000000000000" pitchFamily="2" charset="2"/>
              <a:buChar char="§"/>
            </a:pPr>
            <a:r>
              <a:rPr lang="en-US" dirty="0" smtClean="0"/>
              <a:t>Adaptation of the EU fining system </a:t>
            </a:r>
          </a:p>
          <a:p>
            <a:pPr lvl="2" algn="just">
              <a:lnSpc>
                <a:spcPct val="120000"/>
              </a:lnSpc>
              <a:spcAft>
                <a:spcPts val="300"/>
              </a:spcAft>
            </a:pPr>
            <a:r>
              <a:rPr lang="en-US" dirty="0" smtClean="0"/>
              <a:t>ECJ, case C-448/11 P – SNIA / Commission (2013): the liability for antitrust infringements with regard to fines is transferred to the universal successor</a:t>
            </a:r>
          </a:p>
          <a:p>
            <a:pPr lvl="2" algn="just">
              <a:lnSpc>
                <a:spcPct val="120000"/>
              </a:lnSpc>
              <a:spcAft>
                <a:spcPts val="300"/>
              </a:spcAft>
            </a:pPr>
            <a:r>
              <a:rPr lang="en-US" dirty="0" smtClean="0"/>
              <a:t>ECJ, case C-343/13 – </a:t>
            </a:r>
            <a:r>
              <a:rPr lang="en-US" dirty="0" err="1" smtClean="0"/>
              <a:t>Modelo</a:t>
            </a:r>
            <a:r>
              <a:rPr lang="en-US" dirty="0" smtClean="0"/>
              <a:t> </a:t>
            </a:r>
            <a:r>
              <a:rPr lang="en-US" dirty="0" err="1" smtClean="0"/>
              <a:t>Continente</a:t>
            </a:r>
            <a:r>
              <a:rPr lang="en-US" dirty="0" smtClean="0"/>
              <a:t> </a:t>
            </a:r>
            <a:r>
              <a:rPr lang="en-US" dirty="0" err="1" smtClean="0"/>
              <a:t>Hipermercados</a:t>
            </a:r>
            <a:r>
              <a:rPr lang="en-US" dirty="0" smtClean="0"/>
              <a:t> (2015): the obligation to pay a fine imposed by a final decision adopted after the merger for infringements committed by the acquiring company prior to the merger is transferred to the acquiring company  </a:t>
            </a:r>
          </a:p>
          <a:p>
            <a:pPr lvl="1" algn="just">
              <a:lnSpc>
                <a:spcPct val="120000"/>
              </a:lnSpc>
              <a:spcAft>
                <a:spcPts val="300"/>
              </a:spcAft>
              <a:buFont typeface="Wingdings" panose="05000000000000000000" pitchFamily="2" charset="2"/>
              <a:buChar char="§"/>
            </a:pPr>
            <a:r>
              <a:rPr lang="en-US" dirty="0" smtClean="0"/>
              <a:t>German successor liability is intensified (Section 30(2a) of the German Administrative Offences Act)</a:t>
            </a:r>
          </a:p>
          <a:p>
            <a:pPr lvl="2" algn="just">
              <a:lnSpc>
                <a:spcPct val="120000"/>
              </a:lnSpc>
              <a:spcAft>
                <a:spcPts val="300"/>
              </a:spcAft>
            </a:pPr>
            <a:r>
              <a:rPr lang="en-US" dirty="0" smtClean="0"/>
              <a:t>Until the 9th Amendment, only the economically identical successor of the </a:t>
            </a:r>
            <a:r>
              <a:rPr lang="en-US" dirty="0"/>
              <a:t>I</a:t>
            </a:r>
            <a:r>
              <a:rPr lang="en-US" dirty="0" smtClean="0"/>
              <a:t>nfringing Entity could be fined</a:t>
            </a:r>
          </a:p>
          <a:p>
            <a:pPr lvl="2" algn="just">
              <a:lnSpc>
                <a:spcPct val="120000"/>
              </a:lnSpc>
              <a:spcAft>
                <a:spcPts val="300"/>
              </a:spcAft>
            </a:pPr>
            <a:r>
              <a:rPr lang="en-US" dirty="0" smtClean="0"/>
              <a:t>The successor‘s liability was limited to the net worth of the acquired assets and a fine appropriate for the predecessor’s undertaking</a:t>
            </a:r>
          </a:p>
          <a:p>
            <a:pPr lvl="1" algn="just">
              <a:lnSpc>
                <a:spcPct val="120000"/>
              </a:lnSpc>
              <a:spcAft>
                <a:spcPts val="300"/>
              </a:spcAft>
              <a:buFont typeface="Wingdings" panose="05000000000000000000" pitchFamily="2" charset="2"/>
              <a:buChar char="§"/>
            </a:pPr>
            <a:r>
              <a:rPr lang="en-US" dirty="0" smtClean="0"/>
              <a:t>Now: Also the universal successor of a </a:t>
            </a:r>
            <a:r>
              <a:rPr lang="en-US" dirty="0"/>
              <a:t>L</a:t>
            </a:r>
            <a:r>
              <a:rPr lang="en-US" dirty="0" smtClean="0"/>
              <a:t>iable Parent Company can be fined and a successor’s liability is neither limited to the net worth of the acquired shares nor to a fine appropriate for the predecessor’s undertaking</a:t>
            </a:r>
            <a:endParaRPr lang="en-US" dirty="0"/>
          </a:p>
        </p:txBody>
      </p:sp>
      <p:sp>
        <p:nvSpPr>
          <p:cNvPr id="4" name="Content Placeholder 3"/>
          <p:cNvSpPr>
            <a:spLocks noGrp="1"/>
          </p:cNvSpPr>
          <p:nvPr>
            <p:ph sz="quarter" idx="12"/>
          </p:nvPr>
        </p:nvSpPr>
        <p:spPr>
          <a:xfrm>
            <a:off x="5241032" y="1900386"/>
            <a:ext cx="4053780" cy="4552950"/>
          </a:xfrm>
        </p:spPr>
        <p:txBody>
          <a:bodyPr/>
          <a:lstStyle/>
          <a:p>
            <a:r>
              <a:rPr lang="en-US" b="1" dirty="0" smtClean="0"/>
              <a:t>Until now:</a:t>
            </a:r>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r>
              <a:rPr lang="en-US" b="1" dirty="0" smtClean="0"/>
              <a:t>New system:</a:t>
            </a:r>
            <a:endParaRPr lang="en-US" b="1" dirty="0"/>
          </a:p>
        </p:txBody>
      </p:sp>
      <p:sp>
        <p:nvSpPr>
          <p:cNvPr id="26" name="Footer Placeholder 3"/>
          <p:cNvSpPr>
            <a:spLocks noGrp="1"/>
          </p:cNvSpPr>
          <p:nvPr>
            <p:ph type="ftr" sz="quarter" idx="13"/>
          </p:nvPr>
        </p:nvSpPr>
        <p:spPr/>
        <p:txBody>
          <a:bodyPr/>
          <a:lstStyle/>
          <a:p>
            <a:r>
              <a:rPr lang="en-US" dirty="0"/>
              <a:t>Cartel Enforcement and Regulation in Germany</a:t>
            </a:r>
          </a:p>
        </p:txBody>
      </p:sp>
      <p:sp>
        <p:nvSpPr>
          <p:cNvPr id="44" name="Rectangle 43"/>
          <p:cNvSpPr/>
          <p:nvPr/>
        </p:nvSpPr>
        <p:spPr>
          <a:xfrm>
            <a:off x="6321152" y="1972394"/>
            <a:ext cx="720080" cy="57606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800" dirty="0">
                <a:solidFill>
                  <a:schemeClr val="tx1"/>
                </a:solidFill>
              </a:rPr>
              <a:t>Parent company</a:t>
            </a:r>
          </a:p>
        </p:txBody>
      </p:sp>
      <p:sp>
        <p:nvSpPr>
          <p:cNvPr id="45" name="Rectangle 44"/>
          <p:cNvSpPr/>
          <p:nvPr/>
        </p:nvSpPr>
        <p:spPr>
          <a:xfrm>
            <a:off x="6321152" y="3230438"/>
            <a:ext cx="720080" cy="5760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US" sz="800" dirty="0">
                <a:solidFill>
                  <a:schemeClr val="tx1"/>
                </a:solidFill>
              </a:rPr>
              <a:t>Infringing Entity</a:t>
            </a:r>
            <a:endParaRPr lang="en-US" sz="800" b="1" dirty="0">
              <a:solidFill>
                <a:schemeClr val="tx1"/>
              </a:solidFill>
            </a:endParaRPr>
          </a:p>
        </p:txBody>
      </p:sp>
      <p:sp>
        <p:nvSpPr>
          <p:cNvPr id="46" name="Rectangle 45"/>
          <p:cNvSpPr/>
          <p:nvPr/>
        </p:nvSpPr>
        <p:spPr>
          <a:xfrm>
            <a:off x="8049344" y="1972394"/>
            <a:ext cx="720080" cy="57606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dirty="0">
                <a:solidFill>
                  <a:schemeClr val="tx1"/>
                </a:solidFill>
              </a:rPr>
              <a:t>Universal successor</a:t>
            </a:r>
          </a:p>
        </p:txBody>
      </p:sp>
      <p:sp>
        <p:nvSpPr>
          <p:cNvPr id="47" name="Rectangle 46"/>
          <p:cNvSpPr/>
          <p:nvPr/>
        </p:nvSpPr>
        <p:spPr>
          <a:xfrm>
            <a:off x="8049344" y="3230438"/>
            <a:ext cx="720080" cy="57606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dirty="0">
                <a:solidFill>
                  <a:schemeClr val="tx1"/>
                </a:solidFill>
              </a:rPr>
              <a:t>Universal successor</a:t>
            </a:r>
          </a:p>
        </p:txBody>
      </p:sp>
      <p:cxnSp>
        <p:nvCxnSpPr>
          <p:cNvPr id="48" name="Straight Arrow Connector 47"/>
          <p:cNvCxnSpPr>
            <a:stCxn id="44" idx="3"/>
            <a:endCxn id="46" idx="1"/>
          </p:cNvCxnSpPr>
          <p:nvPr/>
        </p:nvCxnSpPr>
        <p:spPr>
          <a:xfrm>
            <a:off x="7041232" y="2260426"/>
            <a:ext cx="1008112" cy="0"/>
          </a:xfrm>
          <a:prstGeom prst="straightConnector1">
            <a:avLst/>
          </a:prstGeom>
          <a:ln w="12700">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45" idx="3"/>
            <a:endCxn id="47" idx="1"/>
          </p:cNvCxnSpPr>
          <p:nvPr/>
        </p:nvCxnSpPr>
        <p:spPr>
          <a:xfrm>
            <a:off x="7041232" y="3518470"/>
            <a:ext cx="1008112" cy="0"/>
          </a:xfrm>
          <a:prstGeom prst="straightConnector1">
            <a:avLst/>
          </a:prstGeom>
          <a:ln w="12700">
            <a:solidFill>
              <a:srgbClr val="FAE678"/>
            </a:solidFill>
            <a:tailEnd type="arrow"/>
          </a:ln>
        </p:spPr>
        <p:style>
          <a:lnRef idx="1">
            <a:schemeClr val="accent1"/>
          </a:lnRef>
          <a:fillRef idx="0">
            <a:schemeClr val="accent1"/>
          </a:fillRef>
          <a:effectRef idx="0">
            <a:schemeClr val="accent1"/>
          </a:effectRef>
          <a:fontRef idx="minor">
            <a:schemeClr val="tx1"/>
          </a:fontRef>
        </p:style>
      </p:cxnSp>
      <p:sp>
        <p:nvSpPr>
          <p:cNvPr id="50" name="Oval 49"/>
          <p:cNvSpPr/>
          <p:nvPr/>
        </p:nvSpPr>
        <p:spPr>
          <a:xfrm>
            <a:off x="7121212" y="3302446"/>
            <a:ext cx="792088" cy="432048"/>
          </a:xfrm>
          <a:prstGeom prst="ellipse">
            <a:avLst/>
          </a:prstGeom>
          <a:solidFill>
            <a:schemeClr val="bg2"/>
          </a:solidFill>
          <a:ln>
            <a:solidFill>
              <a:srgbClr val="FAE678"/>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dirty="0">
                <a:solidFill>
                  <a:schemeClr val="tx1"/>
                </a:solidFill>
              </a:rPr>
              <a:t>Limited liability</a:t>
            </a:r>
          </a:p>
        </p:txBody>
      </p:sp>
      <p:cxnSp>
        <p:nvCxnSpPr>
          <p:cNvPr id="51" name="Straight Arrow Connector 50"/>
          <p:cNvCxnSpPr>
            <a:stCxn id="45" idx="0"/>
            <a:endCxn id="44" idx="2"/>
          </p:cNvCxnSpPr>
          <p:nvPr/>
        </p:nvCxnSpPr>
        <p:spPr>
          <a:xfrm flipV="1">
            <a:off x="6681192" y="2548458"/>
            <a:ext cx="0" cy="681980"/>
          </a:xfrm>
          <a:prstGeom prst="straightConnector1">
            <a:avLst/>
          </a:prstGeom>
          <a:ln w="12700">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52" name="Oval 51"/>
          <p:cNvSpPr/>
          <p:nvPr/>
        </p:nvSpPr>
        <p:spPr>
          <a:xfrm>
            <a:off x="6298292" y="2718762"/>
            <a:ext cx="792088" cy="432048"/>
          </a:xfrm>
          <a:prstGeom prst="ellipse">
            <a:avLst/>
          </a:prstGeom>
          <a:solidFill>
            <a:schemeClr val="bg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dirty="0">
                <a:solidFill>
                  <a:schemeClr val="tx1"/>
                </a:solidFill>
              </a:rPr>
              <a:t>No liability</a:t>
            </a:r>
          </a:p>
        </p:txBody>
      </p:sp>
      <p:sp>
        <p:nvSpPr>
          <p:cNvPr id="53" name="Oval 52"/>
          <p:cNvSpPr/>
          <p:nvPr/>
        </p:nvSpPr>
        <p:spPr>
          <a:xfrm>
            <a:off x="7105620" y="2029142"/>
            <a:ext cx="792088" cy="432048"/>
          </a:xfrm>
          <a:prstGeom prst="ellipse">
            <a:avLst/>
          </a:prstGeom>
          <a:solidFill>
            <a:schemeClr val="bg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dirty="0">
                <a:solidFill>
                  <a:schemeClr val="tx1"/>
                </a:solidFill>
              </a:rPr>
              <a:t>No liability</a:t>
            </a:r>
          </a:p>
        </p:txBody>
      </p:sp>
      <p:sp>
        <p:nvSpPr>
          <p:cNvPr id="54" name="Rectangle 53"/>
          <p:cNvSpPr/>
          <p:nvPr/>
        </p:nvSpPr>
        <p:spPr>
          <a:xfrm>
            <a:off x="6321152" y="4284270"/>
            <a:ext cx="720080" cy="57606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US" sz="800" dirty="0">
                <a:solidFill>
                  <a:schemeClr val="tx1"/>
                </a:solidFill>
              </a:rPr>
              <a:t>Parent company</a:t>
            </a:r>
          </a:p>
        </p:txBody>
      </p:sp>
      <p:sp>
        <p:nvSpPr>
          <p:cNvPr id="55" name="Rectangle 54"/>
          <p:cNvSpPr/>
          <p:nvPr/>
        </p:nvSpPr>
        <p:spPr>
          <a:xfrm>
            <a:off x="6321152" y="5542314"/>
            <a:ext cx="720080" cy="5760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US" sz="800" dirty="0">
                <a:solidFill>
                  <a:schemeClr val="tx1"/>
                </a:solidFill>
              </a:rPr>
              <a:t>Infringing Entity</a:t>
            </a:r>
            <a:endParaRPr lang="en-US" sz="800" b="1" dirty="0">
              <a:solidFill>
                <a:schemeClr val="tx1"/>
              </a:solidFill>
            </a:endParaRPr>
          </a:p>
        </p:txBody>
      </p:sp>
      <p:sp>
        <p:nvSpPr>
          <p:cNvPr id="56" name="Rectangle 55"/>
          <p:cNvSpPr/>
          <p:nvPr/>
        </p:nvSpPr>
        <p:spPr>
          <a:xfrm>
            <a:off x="8049344" y="4284270"/>
            <a:ext cx="720080" cy="57606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800" dirty="0">
                <a:solidFill>
                  <a:schemeClr val="tx1"/>
                </a:solidFill>
              </a:rPr>
              <a:t>Universal successor</a:t>
            </a:r>
          </a:p>
        </p:txBody>
      </p:sp>
      <p:sp>
        <p:nvSpPr>
          <p:cNvPr id="57" name="Rectangle 56"/>
          <p:cNvSpPr/>
          <p:nvPr/>
        </p:nvSpPr>
        <p:spPr>
          <a:xfrm>
            <a:off x="8049344" y="5542314"/>
            <a:ext cx="720080" cy="57606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rtlCol="0" anchor="ctr"/>
          <a:lstStyle/>
          <a:p>
            <a:pPr algn="ctr"/>
            <a:r>
              <a:rPr lang="en-US" sz="800" dirty="0">
                <a:solidFill>
                  <a:schemeClr val="tx1"/>
                </a:solidFill>
              </a:rPr>
              <a:t>Universal successor</a:t>
            </a:r>
          </a:p>
        </p:txBody>
      </p:sp>
      <p:cxnSp>
        <p:nvCxnSpPr>
          <p:cNvPr id="58" name="Straight Arrow Connector 57"/>
          <p:cNvCxnSpPr>
            <a:stCxn id="54" idx="3"/>
            <a:endCxn id="56" idx="1"/>
          </p:cNvCxnSpPr>
          <p:nvPr/>
        </p:nvCxnSpPr>
        <p:spPr>
          <a:xfrm>
            <a:off x="7041232" y="4572302"/>
            <a:ext cx="1008112" cy="0"/>
          </a:xfrm>
          <a:prstGeom prst="straightConnector1">
            <a:avLst/>
          </a:prstGeom>
          <a:ln w="127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55" idx="3"/>
            <a:endCxn id="57" idx="1"/>
          </p:cNvCxnSpPr>
          <p:nvPr/>
        </p:nvCxnSpPr>
        <p:spPr>
          <a:xfrm>
            <a:off x="7041232" y="5830346"/>
            <a:ext cx="1008112" cy="0"/>
          </a:xfrm>
          <a:prstGeom prst="straightConnector1">
            <a:avLst/>
          </a:prstGeom>
          <a:ln w="12700">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60" name="Oval 59"/>
          <p:cNvSpPr/>
          <p:nvPr/>
        </p:nvSpPr>
        <p:spPr>
          <a:xfrm>
            <a:off x="7105620" y="5614322"/>
            <a:ext cx="792088" cy="432048"/>
          </a:xfrm>
          <a:prstGeom prst="ellipse">
            <a:avLst/>
          </a:prstGeom>
          <a:solidFill>
            <a:schemeClr val="bg2"/>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dirty="0">
                <a:solidFill>
                  <a:schemeClr val="tx1"/>
                </a:solidFill>
              </a:rPr>
              <a:t>Unlimited liability</a:t>
            </a:r>
          </a:p>
        </p:txBody>
      </p:sp>
      <p:cxnSp>
        <p:nvCxnSpPr>
          <p:cNvPr id="61" name="Straight Arrow Connector 60"/>
          <p:cNvCxnSpPr>
            <a:stCxn id="55" idx="0"/>
            <a:endCxn id="54" idx="2"/>
          </p:cNvCxnSpPr>
          <p:nvPr/>
        </p:nvCxnSpPr>
        <p:spPr>
          <a:xfrm flipV="1">
            <a:off x="6681192" y="4860334"/>
            <a:ext cx="0" cy="681980"/>
          </a:xfrm>
          <a:prstGeom prst="straightConnector1">
            <a:avLst/>
          </a:prstGeom>
          <a:ln w="12700">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6298292" y="5030638"/>
            <a:ext cx="792088" cy="432048"/>
          </a:xfrm>
          <a:prstGeom prst="ellipse">
            <a:avLst/>
          </a:prstGeom>
          <a:solidFill>
            <a:schemeClr val="bg2"/>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en-US" sz="700" dirty="0">
                <a:solidFill>
                  <a:schemeClr val="tx1"/>
                </a:solidFill>
              </a:rPr>
              <a:t>Unlimited liability</a:t>
            </a:r>
          </a:p>
        </p:txBody>
      </p:sp>
      <p:sp>
        <p:nvSpPr>
          <p:cNvPr id="63" name="Oval 62"/>
          <p:cNvSpPr/>
          <p:nvPr/>
        </p:nvSpPr>
        <p:spPr>
          <a:xfrm>
            <a:off x="7105620" y="4341018"/>
            <a:ext cx="792088" cy="432048"/>
          </a:xfrm>
          <a:prstGeom prst="ellipse">
            <a:avLst/>
          </a:prstGeom>
          <a:solidFill>
            <a:schemeClr val="bg2"/>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dirty="0">
                <a:solidFill>
                  <a:schemeClr val="tx1"/>
                </a:solidFill>
              </a:rPr>
              <a:t>Unlimited liability</a:t>
            </a:r>
          </a:p>
        </p:txBody>
      </p:sp>
      <p:sp>
        <p:nvSpPr>
          <p:cNvPr id="27" name="TextBox 26"/>
          <p:cNvSpPr txBox="1"/>
          <p:nvPr/>
        </p:nvSpPr>
        <p:spPr>
          <a:xfrm>
            <a:off x="169238" y="0"/>
            <a:ext cx="8733928" cy="523220"/>
          </a:xfrm>
          <a:prstGeom prst="rect">
            <a:avLst/>
          </a:prstGeom>
          <a:noFill/>
        </p:spPr>
        <p:txBody>
          <a:bodyPr wrap="square" rtlCol="0">
            <a:spAutoFit/>
          </a:bodyPr>
          <a:lstStyle/>
          <a:p>
            <a:r>
              <a:rPr lang="de-DE" sz="2800" dirty="0" err="1" smtClean="0">
                <a:latin typeface="Times New Roman" panose="02020603050405020304" pitchFamily="18" charset="0"/>
                <a:cs typeface="Times New Roman" panose="02020603050405020304" pitchFamily="18" charset="0"/>
              </a:rPr>
              <a:t>Liability</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for</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Cartel</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Activties</a:t>
            </a:r>
            <a:r>
              <a:rPr lang="de-DE" sz="2800" dirty="0" smtClean="0">
                <a:latin typeface="Times New Roman" panose="02020603050405020304" pitchFamily="18" charset="0"/>
                <a:cs typeface="Times New Roman" panose="02020603050405020304" pitchFamily="18" charset="0"/>
              </a:rPr>
              <a:t> (2)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727984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575019"/>
            <a:ext cx="9408981" cy="909765"/>
          </a:xfrm>
        </p:spPr>
        <p:txBody>
          <a:bodyPr/>
          <a:lstStyle/>
          <a:p>
            <a:r>
              <a:rPr lang="en-US" dirty="0" smtClean="0"/>
              <a:t>Fines </a:t>
            </a:r>
            <a:r>
              <a:rPr lang="en-US" dirty="0"/>
              <a:t>after the 9</a:t>
            </a:r>
            <a:r>
              <a:rPr lang="en-US" baseline="30000" dirty="0"/>
              <a:t>th</a:t>
            </a:r>
            <a:r>
              <a:rPr lang="en-US" dirty="0"/>
              <a:t> Amendment of the </a:t>
            </a:r>
            <a:r>
              <a:rPr lang="en-US" dirty="0" smtClean="0"/>
              <a:t>ARC</a:t>
            </a:r>
            <a:br>
              <a:rPr lang="en-US" dirty="0" smtClean="0"/>
            </a:br>
            <a:r>
              <a:rPr lang="en-US" dirty="0" smtClean="0"/>
              <a:t>Economic Succession (Section 81(3c) Of The ARC)</a:t>
            </a:r>
            <a:endParaRPr lang="en-US" noProof="0" dirty="0"/>
          </a:p>
        </p:txBody>
      </p:sp>
      <p:sp>
        <p:nvSpPr>
          <p:cNvPr id="3" name="Content Placeholder 2"/>
          <p:cNvSpPr>
            <a:spLocks noGrp="1"/>
          </p:cNvSpPr>
          <p:nvPr>
            <p:ph sz="quarter" idx="11"/>
          </p:nvPr>
        </p:nvSpPr>
        <p:spPr>
          <a:xfrm>
            <a:off x="247649" y="1700808"/>
            <a:ext cx="9410700" cy="4461510"/>
          </a:xfrm>
        </p:spPr>
        <p:txBody>
          <a:bodyPr/>
          <a:lstStyle/>
          <a:p>
            <a:pPr lvl="1">
              <a:lnSpc>
                <a:spcPct val="120000"/>
              </a:lnSpc>
              <a:buFont typeface="Wingdings" panose="05000000000000000000" pitchFamily="2" charset="2"/>
              <a:buChar char="§"/>
            </a:pPr>
            <a:r>
              <a:rPr lang="en-US" dirty="0" smtClean="0"/>
              <a:t>The revised law aims at filling the so-called “</a:t>
            </a:r>
            <a:r>
              <a:rPr lang="en-US" i="1" dirty="0" smtClean="0"/>
              <a:t>sausage gap</a:t>
            </a:r>
            <a:r>
              <a:rPr lang="en-US" dirty="0" smtClean="0"/>
              <a:t>”</a:t>
            </a:r>
          </a:p>
          <a:p>
            <a:pPr lvl="2">
              <a:lnSpc>
                <a:spcPct val="120000"/>
              </a:lnSpc>
            </a:pPr>
            <a:r>
              <a:rPr lang="en-US" dirty="0" smtClean="0"/>
              <a:t>Due to corporate restructuring measures, fines in the amount of € 120 million could not be imposed on two members of the “</a:t>
            </a:r>
            <a:r>
              <a:rPr lang="en-US" i="1" dirty="0" smtClean="0"/>
              <a:t>sausage cartel</a:t>
            </a:r>
            <a:r>
              <a:rPr lang="en-US" dirty="0" smtClean="0"/>
              <a:t>”</a:t>
            </a:r>
          </a:p>
          <a:p>
            <a:pPr lvl="1">
              <a:lnSpc>
                <a:spcPct val="120000"/>
              </a:lnSpc>
              <a:buFont typeface="Wingdings" panose="05000000000000000000" pitchFamily="2" charset="2"/>
              <a:buChar char="§"/>
            </a:pPr>
            <a:r>
              <a:rPr lang="en-US" dirty="0" smtClean="0"/>
              <a:t>Possibility to fine the </a:t>
            </a:r>
            <a:r>
              <a:rPr lang="en-US" b="1" dirty="0" smtClean="0"/>
              <a:t>economic successor </a:t>
            </a:r>
            <a:r>
              <a:rPr lang="en-US" dirty="0" smtClean="0"/>
              <a:t>of the Infringing Entity</a:t>
            </a:r>
          </a:p>
          <a:p>
            <a:pPr lvl="1">
              <a:lnSpc>
                <a:spcPct val="120000"/>
              </a:lnSpc>
              <a:buFont typeface="Wingdings" panose="05000000000000000000" pitchFamily="2" charset="2"/>
              <a:buChar char="§"/>
            </a:pPr>
            <a:r>
              <a:rPr lang="en-US" dirty="0" smtClean="0"/>
              <a:t>Following the European “</a:t>
            </a:r>
            <a:r>
              <a:rPr lang="en-US" i="1" dirty="0" smtClean="0"/>
              <a:t>undertaking”</a:t>
            </a:r>
            <a:r>
              <a:rPr lang="en-US" dirty="0" smtClean="0"/>
              <a:t> concept</a:t>
            </a:r>
          </a:p>
          <a:p>
            <a:pPr lvl="1">
              <a:lnSpc>
                <a:spcPct val="120000"/>
              </a:lnSpc>
              <a:buFont typeface="Wingdings" panose="05000000000000000000" pitchFamily="2" charset="2"/>
              <a:buChar char="§"/>
            </a:pPr>
            <a:r>
              <a:rPr lang="en-US" dirty="0" smtClean="0"/>
              <a:t>Concerns both group-internal and group-external transfers of individual assets (</a:t>
            </a:r>
            <a:r>
              <a:rPr lang="en-US" i="1" dirty="0" smtClean="0"/>
              <a:t>asset deals</a:t>
            </a:r>
            <a:r>
              <a:rPr lang="en-US" dirty="0" smtClean="0"/>
              <a:t>)</a:t>
            </a:r>
          </a:p>
          <a:p>
            <a:pPr lvl="1">
              <a:lnSpc>
                <a:spcPct val="120000"/>
              </a:lnSpc>
              <a:buFont typeface="Wingdings" panose="05000000000000000000" pitchFamily="2" charset="2"/>
              <a:buChar char="§"/>
            </a:pPr>
            <a:r>
              <a:rPr lang="en-US" dirty="0" smtClean="0"/>
              <a:t>The decisive criterion is “</a:t>
            </a:r>
            <a:r>
              <a:rPr lang="en-US" b="1" i="1" dirty="0" smtClean="0"/>
              <a:t>economic continuity</a:t>
            </a:r>
            <a:r>
              <a:rPr lang="en-US" dirty="0" smtClean="0"/>
              <a:t>”</a:t>
            </a:r>
          </a:p>
          <a:p>
            <a:pPr lvl="2">
              <a:lnSpc>
                <a:spcPct val="120000"/>
              </a:lnSpc>
            </a:pPr>
            <a:r>
              <a:rPr lang="en-US" dirty="0" smtClean="0"/>
              <a:t>The concept of economic continuity is well-defined by case law of the European Commission as well as European courts</a:t>
            </a:r>
          </a:p>
          <a:p>
            <a:pPr lvl="3">
              <a:lnSpc>
                <a:spcPct val="120000"/>
              </a:lnSpc>
            </a:pPr>
            <a:r>
              <a:rPr lang="en-US" sz="1400" dirty="0" smtClean="0"/>
              <a:t>The entity that has committed the infringement has ceased to exist, either in law or economically (ECJ, case C-280/06 – </a:t>
            </a:r>
            <a:r>
              <a:rPr lang="en-US" sz="1400" i="1" dirty="0" smtClean="0"/>
              <a:t>ETI</a:t>
            </a:r>
            <a:r>
              <a:rPr lang="en-US" sz="1400" dirty="0" smtClean="0"/>
              <a:t> (2007))</a:t>
            </a:r>
          </a:p>
          <a:p>
            <a:pPr lvl="3">
              <a:lnSpc>
                <a:spcPct val="120000"/>
              </a:lnSpc>
            </a:pPr>
            <a:r>
              <a:rPr lang="en-US" sz="1400" dirty="0" smtClean="0"/>
              <a:t>The successor acquires the Infringing Entity’s assets, wholly or partly, and continues its economic activities (CFI, case T-6/89 – </a:t>
            </a:r>
            <a:r>
              <a:rPr lang="en-US" sz="1400" dirty="0" err="1" smtClean="0"/>
              <a:t>Anic</a:t>
            </a:r>
            <a:r>
              <a:rPr lang="en-US" sz="1400" dirty="0" smtClean="0"/>
              <a:t> / Commission (1991); CFI, case T-259/02 – </a:t>
            </a:r>
            <a:r>
              <a:rPr lang="en-US" sz="1400" i="1" dirty="0" err="1" smtClean="0"/>
              <a:t>Raiffeisen</a:t>
            </a:r>
            <a:r>
              <a:rPr lang="en-US" sz="1400" i="1" dirty="0" smtClean="0"/>
              <a:t> </a:t>
            </a:r>
            <a:r>
              <a:rPr lang="en-US" sz="1400" i="1" dirty="0" err="1" smtClean="0"/>
              <a:t>Zentralbank</a:t>
            </a:r>
            <a:r>
              <a:rPr lang="en-US" sz="1400" i="1" dirty="0" smtClean="0"/>
              <a:t> </a:t>
            </a:r>
            <a:r>
              <a:rPr lang="en-US" sz="1400" i="1" dirty="0" err="1" smtClean="0"/>
              <a:t>Österreich</a:t>
            </a:r>
            <a:r>
              <a:rPr lang="en-US" sz="1400" i="1" dirty="0" smtClean="0"/>
              <a:t> / Commission </a:t>
            </a:r>
            <a:r>
              <a:rPr lang="en-US" sz="1400" dirty="0" smtClean="0"/>
              <a:t>(2006))</a:t>
            </a:r>
          </a:p>
          <a:p>
            <a:pPr lvl="2"/>
            <a:endParaRPr lang="en-US" dirty="0" smtClean="0"/>
          </a:p>
          <a:p>
            <a:pPr lvl="2"/>
            <a:endParaRPr lang="en-US" dirty="0" smtClean="0"/>
          </a:p>
          <a:p>
            <a:pPr lvl="1"/>
            <a:endParaRPr lang="en-US" dirty="0" smtClean="0"/>
          </a:p>
          <a:p>
            <a:pPr lvl="1"/>
            <a:endParaRPr lang="en-US" dirty="0" smtClean="0"/>
          </a:p>
          <a:p>
            <a:pPr marL="288925" lvl="2" indent="0">
              <a:buNone/>
            </a:pPr>
            <a:endParaRPr lang="en-US" dirty="0"/>
          </a:p>
        </p:txBody>
      </p:sp>
      <p:sp>
        <p:nvSpPr>
          <p:cNvPr id="6" name="Footer Placeholder 3"/>
          <p:cNvSpPr>
            <a:spLocks noGrp="1"/>
          </p:cNvSpPr>
          <p:nvPr>
            <p:ph type="ftr" sz="quarter" idx="12"/>
          </p:nvPr>
        </p:nvSpPr>
        <p:spPr/>
        <p:txBody>
          <a:bodyPr/>
          <a:lstStyle/>
          <a:p>
            <a:r>
              <a:rPr lang="en-US" dirty="0"/>
              <a:t>Cartel Enforcement and Regulation in Germany</a:t>
            </a:r>
          </a:p>
        </p:txBody>
      </p:sp>
      <p:sp>
        <p:nvSpPr>
          <p:cNvPr id="5" name="TextBox 4"/>
          <p:cNvSpPr txBox="1"/>
          <p:nvPr/>
        </p:nvSpPr>
        <p:spPr>
          <a:xfrm>
            <a:off x="1640632" y="5733256"/>
            <a:ext cx="6624736" cy="430887"/>
          </a:xfrm>
          <a:prstGeom prst="rect">
            <a:avLst/>
          </a:prstGeom>
          <a:solidFill>
            <a:schemeClr val="accent5"/>
          </a:solidFill>
        </p:spPr>
        <p:txBody>
          <a:bodyPr wrap="square" rtlCol="0">
            <a:spAutoFit/>
          </a:bodyPr>
          <a:lstStyle/>
          <a:p>
            <a:pPr marL="0" lvl="1" algn="ctr"/>
            <a:r>
              <a:rPr lang="en-US" sz="1100" b="1" cap="all" dirty="0"/>
              <a:t>The revised law goes beyond merely filling the </a:t>
            </a:r>
            <a:r>
              <a:rPr lang="en-US" sz="1100" b="1" i="1" cap="all" dirty="0"/>
              <a:t>sausage gap</a:t>
            </a:r>
            <a:r>
              <a:rPr lang="en-US" sz="1100" b="1" cap="all" dirty="0"/>
              <a:t>:</a:t>
            </a:r>
          </a:p>
          <a:p>
            <a:pPr marL="0" lvl="1" algn="ctr"/>
            <a:r>
              <a:rPr lang="en-US" sz="1100" b="1" cap="all" dirty="0"/>
              <a:t>IT also Concerns group-external transfers of assets too</a:t>
            </a:r>
          </a:p>
        </p:txBody>
      </p:sp>
      <p:sp>
        <p:nvSpPr>
          <p:cNvPr id="7" name="TextBox 6"/>
          <p:cNvSpPr txBox="1"/>
          <p:nvPr/>
        </p:nvSpPr>
        <p:spPr>
          <a:xfrm>
            <a:off x="169238" y="0"/>
            <a:ext cx="8733928" cy="523220"/>
          </a:xfrm>
          <a:prstGeom prst="rect">
            <a:avLst/>
          </a:prstGeom>
          <a:noFill/>
        </p:spPr>
        <p:txBody>
          <a:bodyPr wrap="square" rtlCol="0">
            <a:spAutoFit/>
          </a:bodyPr>
          <a:lstStyle/>
          <a:p>
            <a:r>
              <a:rPr lang="de-DE" sz="2800" dirty="0" err="1" smtClean="0">
                <a:latin typeface="Times New Roman" panose="02020603050405020304" pitchFamily="18" charset="0"/>
                <a:cs typeface="Times New Roman" panose="02020603050405020304" pitchFamily="18" charset="0"/>
              </a:rPr>
              <a:t>Liability</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for</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Cartel</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Activties</a:t>
            </a:r>
            <a:r>
              <a:rPr lang="de-DE" sz="2800" dirty="0" smtClean="0">
                <a:latin typeface="Times New Roman" panose="02020603050405020304" pitchFamily="18" charset="0"/>
                <a:cs typeface="Times New Roman" panose="02020603050405020304" pitchFamily="18" charset="0"/>
              </a:rPr>
              <a:t> (3)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879493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575019"/>
            <a:ext cx="9529886" cy="909765"/>
          </a:xfrm>
        </p:spPr>
        <p:txBody>
          <a:bodyPr/>
          <a:lstStyle/>
          <a:p>
            <a:r>
              <a:rPr lang="en-US" dirty="0" smtClean="0"/>
              <a:t>Fines </a:t>
            </a:r>
            <a:r>
              <a:rPr lang="en-US" dirty="0"/>
              <a:t>after the 9</a:t>
            </a:r>
            <a:r>
              <a:rPr lang="en-US" baseline="30000" dirty="0"/>
              <a:t>th</a:t>
            </a:r>
            <a:r>
              <a:rPr lang="en-US" dirty="0"/>
              <a:t> Amendment of the ARC</a:t>
            </a:r>
            <a:br>
              <a:rPr lang="en-US" dirty="0"/>
            </a:br>
            <a:r>
              <a:rPr lang="en-US" dirty="0" smtClean="0"/>
              <a:t>Liability During The Transitional Period (Section 81a Of The ARC)</a:t>
            </a:r>
            <a:endParaRPr lang="en-US" dirty="0"/>
          </a:p>
        </p:txBody>
      </p:sp>
      <p:sp>
        <p:nvSpPr>
          <p:cNvPr id="3" name="Content Placeholder 2"/>
          <p:cNvSpPr>
            <a:spLocks noGrp="1"/>
          </p:cNvSpPr>
          <p:nvPr>
            <p:ph sz="quarter" idx="11"/>
          </p:nvPr>
        </p:nvSpPr>
        <p:spPr>
          <a:xfrm>
            <a:off x="247650" y="1916832"/>
            <a:ext cx="9408981" cy="4461510"/>
          </a:xfrm>
        </p:spPr>
        <p:txBody>
          <a:bodyPr/>
          <a:lstStyle/>
          <a:p>
            <a:pPr lvl="1">
              <a:lnSpc>
                <a:spcPct val="150000"/>
              </a:lnSpc>
              <a:spcAft>
                <a:spcPts val="300"/>
              </a:spcAft>
              <a:buFont typeface="Wingdings" panose="05000000000000000000" pitchFamily="2" charset="2"/>
              <a:buChar char="§"/>
            </a:pPr>
            <a:r>
              <a:rPr lang="en-US" dirty="0" smtClean="0"/>
              <a:t>Due </a:t>
            </a:r>
            <a:r>
              <a:rPr lang="en-US" dirty="0"/>
              <a:t>to the constitutional </a:t>
            </a:r>
            <a:r>
              <a:rPr lang="en-US" b="1" dirty="0"/>
              <a:t>prohibition on retroactivity</a:t>
            </a:r>
            <a:r>
              <a:rPr lang="en-US" dirty="0"/>
              <a:t> (Article 103(2) of the German constitution), </a:t>
            </a:r>
            <a:r>
              <a:rPr lang="en-US" dirty="0" smtClean="0"/>
              <a:t>the new </a:t>
            </a:r>
            <a:r>
              <a:rPr lang="en-US" dirty="0"/>
              <a:t>fining provisions </a:t>
            </a:r>
            <a:r>
              <a:rPr lang="en-US" dirty="0" smtClean="0"/>
              <a:t>(liability of parent companies, universal succession, economic succession), only apply to infringements committed </a:t>
            </a:r>
            <a:r>
              <a:rPr lang="en-US" b="1" dirty="0" smtClean="0"/>
              <a:t>after June 9, 2017</a:t>
            </a:r>
          </a:p>
          <a:p>
            <a:pPr lvl="1">
              <a:lnSpc>
                <a:spcPct val="150000"/>
              </a:lnSpc>
              <a:spcAft>
                <a:spcPts val="300"/>
              </a:spcAft>
              <a:buFont typeface="Wingdings" panose="05000000000000000000" pitchFamily="2" charset="2"/>
              <a:buChar char="§"/>
            </a:pPr>
            <a:endParaRPr lang="en-US" dirty="0" smtClean="0"/>
          </a:p>
          <a:p>
            <a:pPr>
              <a:spcAft>
                <a:spcPts val="300"/>
              </a:spcAft>
            </a:pPr>
            <a:endParaRPr lang="en-US" dirty="0" smtClean="0"/>
          </a:p>
          <a:p>
            <a:pPr marL="455612" lvl="3" indent="0">
              <a:spcAft>
                <a:spcPts val="300"/>
              </a:spcAft>
              <a:buNone/>
            </a:pPr>
            <a:endParaRPr lang="en-US" dirty="0" smtClean="0"/>
          </a:p>
          <a:p>
            <a:pPr lvl="1">
              <a:spcAft>
                <a:spcPts val="300"/>
              </a:spcAft>
              <a:buFont typeface="Wingdings" panose="05000000000000000000" pitchFamily="2" charset="2"/>
              <a:buChar char="§"/>
            </a:pPr>
            <a:r>
              <a:rPr lang="en-US" b="1" dirty="0" smtClean="0"/>
              <a:t>Section 81a of the ARC (</a:t>
            </a:r>
            <a:r>
              <a:rPr lang="en-US" b="1" i="1" dirty="0" smtClean="0"/>
              <a:t>new</a:t>
            </a:r>
            <a:r>
              <a:rPr lang="en-US" b="1" dirty="0" smtClean="0"/>
              <a:t>)</a:t>
            </a:r>
            <a:r>
              <a:rPr lang="en-US" b="1" i="1" dirty="0" smtClean="0"/>
              <a:t>:</a:t>
            </a:r>
            <a:r>
              <a:rPr lang="en-US" b="1" dirty="0" smtClean="0"/>
              <a:t> “</a:t>
            </a:r>
            <a:r>
              <a:rPr lang="en-US" b="1" i="1" dirty="0" smtClean="0"/>
              <a:t>Liability during the transitional period</a:t>
            </a:r>
            <a:r>
              <a:rPr lang="en-US" b="1" dirty="0" smtClean="0"/>
              <a:t>”</a:t>
            </a:r>
          </a:p>
          <a:p>
            <a:pPr lvl="2">
              <a:spcAft>
                <a:spcPts val="300"/>
              </a:spcAft>
            </a:pPr>
            <a:r>
              <a:rPr lang="en-US" dirty="0" smtClean="0"/>
              <a:t>Additional legal basis for liability in cases where the </a:t>
            </a:r>
            <a:r>
              <a:rPr lang="en-US" b="1" dirty="0" smtClean="0"/>
              <a:t>infringement has already ceased </a:t>
            </a:r>
            <a:r>
              <a:rPr lang="en-US" dirty="0" smtClean="0"/>
              <a:t>once the revised law enters into force</a:t>
            </a:r>
            <a:endParaRPr lang="en-US" b="1" dirty="0" smtClean="0"/>
          </a:p>
          <a:p>
            <a:pPr lvl="2">
              <a:spcAft>
                <a:spcPts val="300"/>
              </a:spcAft>
            </a:pPr>
            <a:r>
              <a:rPr lang="en-US" dirty="0" smtClean="0"/>
              <a:t>In the event that, after administrative proceedings are initiated, the Infringing Entity </a:t>
            </a:r>
            <a:r>
              <a:rPr lang="en-US" b="1" dirty="0" smtClean="0"/>
              <a:t>ceases to exist or its assets are moved</a:t>
            </a:r>
            <a:r>
              <a:rPr lang="en-US" dirty="0" smtClean="0"/>
              <a:t> hindering the imposition or enforcement of fines against the entity itself or its legal successor</a:t>
            </a:r>
          </a:p>
          <a:p>
            <a:pPr lvl="2">
              <a:spcAft>
                <a:spcPts val="300"/>
              </a:spcAft>
            </a:pPr>
            <a:r>
              <a:rPr lang="en-US" dirty="0" smtClean="0"/>
              <a:t>An “</a:t>
            </a:r>
            <a:r>
              <a:rPr lang="en-US" i="1" dirty="0" smtClean="0"/>
              <a:t>amount of liability</a:t>
            </a:r>
            <a:r>
              <a:rPr lang="en-US" dirty="0" smtClean="0"/>
              <a:t>” can be determined (equivalent to a fine appropriate for the </a:t>
            </a:r>
            <a:r>
              <a:rPr lang="en-US" i="1" dirty="0" smtClean="0"/>
              <a:t>undertaking</a:t>
            </a:r>
            <a:r>
              <a:rPr lang="en-US" dirty="0" smtClean="0"/>
              <a:t>) to be paid by</a:t>
            </a:r>
          </a:p>
          <a:p>
            <a:pPr lvl="3">
              <a:spcAft>
                <a:spcPts val="300"/>
              </a:spcAft>
            </a:pPr>
            <a:r>
              <a:rPr lang="en-US" dirty="0"/>
              <a:t>p</a:t>
            </a:r>
            <a:r>
              <a:rPr lang="en-US" dirty="0" smtClean="0"/>
              <a:t>arent companies that, </a:t>
            </a:r>
            <a:r>
              <a:rPr lang="en-US" dirty="0"/>
              <a:t>if the revised </a:t>
            </a:r>
            <a:r>
              <a:rPr lang="en-US" dirty="0" smtClean="0"/>
              <a:t>fining rules applied, would be Liable Parent Companies in the sense of Section 81(3a) of the ARC at the time administrative proceedings are initiated</a:t>
            </a:r>
          </a:p>
          <a:p>
            <a:pPr lvl="3">
              <a:spcAft>
                <a:spcPts val="300"/>
              </a:spcAft>
            </a:pPr>
            <a:r>
              <a:rPr lang="en-US" dirty="0"/>
              <a:t>u</a:t>
            </a:r>
            <a:r>
              <a:rPr lang="en-US" dirty="0" smtClean="0"/>
              <a:t>niversal successors</a:t>
            </a:r>
          </a:p>
          <a:p>
            <a:pPr lvl="3">
              <a:spcAft>
                <a:spcPts val="300"/>
              </a:spcAft>
            </a:pPr>
            <a:r>
              <a:rPr lang="en-US" dirty="0" smtClean="0"/>
              <a:t>economic successors</a:t>
            </a:r>
          </a:p>
          <a:p>
            <a:pPr lvl="2">
              <a:spcAft>
                <a:spcPts val="300"/>
              </a:spcAft>
            </a:pPr>
            <a:r>
              <a:rPr lang="en-US" dirty="0" smtClean="0"/>
              <a:t>Only concerns restructurings taking place </a:t>
            </a:r>
            <a:r>
              <a:rPr lang="en-US" b="1" dirty="0" smtClean="0"/>
              <a:t>after the 9th Amendment entered into force</a:t>
            </a:r>
            <a:r>
              <a:rPr lang="en-US" dirty="0"/>
              <a:t> </a:t>
            </a:r>
            <a:r>
              <a:rPr lang="en-US" dirty="0" smtClean="0"/>
              <a:t>(Section 186(5) of the ARC)</a:t>
            </a:r>
          </a:p>
        </p:txBody>
      </p:sp>
      <p:sp>
        <p:nvSpPr>
          <p:cNvPr id="6" name="Footer Placeholder 3"/>
          <p:cNvSpPr>
            <a:spLocks noGrp="1"/>
          </p:cNvSpPr>
          <p:nvPr>
            <p:ph type="ftr" sz="quarter" idx="12"/>
          </p:nvPr>
        </p:nvSpPr>
        <p:spPr/>
        <p:txBody>
          <a:bodyPr/>
          <a:lstStyle/>
          <a:p>
            <a:r>
              <a:rPr lang="en-US" dirty="0"/>
              <a:t>Cartel Enforcement and Regulation in Germany</a:t>
            </a:r>
          </a:p>
        </p:txBody>
      </p:sp>
      <p:sp>
        <p:nvSpPr>
          <p:cNvPr id="5" name="Folded Corner 4"/>
          <p:cNvSpPr/>
          <p:nvPr/>
        </p:nvSpPr>
        <p:spPr>
          <a:xfrm>
            <a:off x="200472" y="3068960"/>
            <a:ext cx="9456159" cy="788660"/>
          </a:xfrm>
          <a:prstGeom prst="foldedCorner">
            <a:avLst>
              <a:gd name="adj" fmla="val 24673"/>
            </a:avLst>
          </a:prstGeom>
          <a:solidFill>
            <a:srgbClr val="E6E6E6"/>
          </a:solidFill>
          <a:ln>
            <a:noFill/>
          </a:ln>
          <a:effectLst>
            <a:outerShdw blurRad="50800" dist="38100" dir="5400000" rotWithShape="0">
              <a:srgbClr val="000000">
                <a:alpha val="15000"/>
              </a:srgbClr>
            </a:outerShdw>
          </a:effectLst>
        </p:spPr>
        <p:style>
          <a:lnRef idx="1">
            <a:schemeClr val="accent1"/>
          </a:lnRef>
          <a:fillRef idx="3">
            <a:schemeClr val="accent1"/>
          </a:fillRef>
          <a:effectRef idx="2">
            <a:schemeClr val="accent1"/>
          </a:effectRef>
          <a:fontRef idx="minor">
            <a:schemeClr val="lt1"/>
          </a:fontRef>
        </p:style>
        <p:txBody>
          <a:bodyPr lIns="182880" tIns="365760" rIns="182880" bIns="91440" rtlCol="0" anchor="ctr"/>
          <a:lstStyle/>
          <a:p>
            <a:pPr>
              <a:lnSpc>
                <a:spcPct val="120000"/>
              </a:lnSpc>
              <a:spcBef>
                <a:spcPct val="20000"/>
              </a:spcBef>
              <a:buClr>
                <a:schemeClr val="tx1">
                  <a:lumMod val="95000"/>
                  <a:lumOff val="5000"/>
                </a:schemeClr>
              </a:buClr>
              <a:tabLst>
                <a:tab pos="4122738" algn="r"/>
              </a:tabLst>
              <a:defRPr/>
            </a:pPr>
            <a:r>
              <a:rPr lang="en-US" sz="1200" dirty="0">
                <a:solidFill>
                  <a:schemeClr val="tx1"/>
                </a:solidFill>
                <a:latin typeface="Times New Roman" charset="0"/>
                <a:ea typeface="Times New Roman" charset="0"/>
                <a:cs typeface="Times New Roman" charset="0"/>
              </a:rPr>
              <a:t>“</a:t>
            </a:r>
            <a:r>
              <a:rPr lang="en-US" sz="1200" i="1" dirty="0">
                <a:solidFill>
                  <a:schemeClr val="tx1"/>
                </a:solidFill>
                <a:latin typeface="Times New Roman" charset="0"/>
                <a:ea typeface="Times New Roman" charset="0"/>
                <a:cs typeface="Times New Roman" charset="0"/>
              </a:rPr>
              <a:t>Due to the sometimes significant duration of administrative fine proceedings, there would be incentives and possibilities in several cases—especially in ongoing investigations—to evade the imposition and enforcement of an appropriate fine</a:t>
            </a:r>
            <a:r>
              <a:rPr lang="en-US" sz="1200" i="1" dirty="0" smtClean="0">
                <a:solidFill>
                  <a:schemeClr val="tx1"/>
                </a:solidFill>
                <a:latin typeface="Times New Roman" charset="0"/>
                <a:ea typeface="Times New Roman" charset="0"/>
                <a:cs typeface="Times New Roman" charset="0"/>
              </a:rPr>
              <a:t>.</a:t>
            </a:r>
            <a:r>
              <a:rPr lang="en-US" sz="1200" dirty="0" smtClean="0">
                <a:solidFill>
                  <a:schemeClr val="tx1"/>
                </a:solidFill>
                <a:latin typeface="Times New Roman" charset="0"/>
                <a:ea typeface="Times New Roman" charset="0"/>
                <a:cs typeface="Times New Roman" charset="0"/>
              </a:rPr>
              <a:t>”(</a:t>
            </a:r>
            <a:r>
              <a:rPr lang="en-US" sz="1200" dirty="0">
                <a:solidFill>
                  <a:schemeClr val="tx1"/>
                </a:solidFill>
                <a:latin typeface="Times New Roman" charset="0"/>
                <a:ea typeface="Times New Roman" charset="0"/>
                <a:cs typeface="Times New Roman" charset="0"/>
              </a:rPr>
              <a:t>justification by the German government)</a:t>
            </a:r>
          </a:p>
        </p:txBody>
      </p:sp>
      <p:sp>
        <p:nvSpPr>
          <p:cNvPr id="7" name="TextBox 6"/>
          <p:cNvSpPr txBox="1"/>
          <p:nvPr/>
        </p:nvSpPr>
        <p:spPr>
          <a:xfrm>
            <a:off x="169238" y="0"/>
            <a:ext cx="8733928" cy="523220"/>
          </a:xfrm>
          <a:prstGeom prst="rect">
            <a:avLst/>
          </a:prstGeom>
          <a:noFill/>
        </p:spPr>
        <p:txBody>
          <a:bodyPr wrap="square" rtlCol="0">
            <a:spAutoFit/>
          </a:bodyPr>
          <a:lstStyle/>
          <a:p>
            <a:r>
              <a:rPr lang="de-DE" sz="2800" dirty="0" err="1" smtClean="0">
                <a:latin typeface="Times New Roman" panose="02020603050405020304" pitchFamily="18" charset="0"/>
                <a:cs typeface="Times New Roman" panose="02020603050405020304" pitchFamily="18" charset="0"/>
              </a:rPr>
              <a:t>Liability</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for</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Cartel</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Activties</a:t>
            </a:r>
            <a:r>
              <a:rPr lang="de-DE" sz="2800" dirty="0" smtClean="0">
                <a:latin typeface="Times New Roman" panose="02020603050405020304" pitchFamily="18" charset="0"/>
                <a:cs typeface="Times New Roman" panose="02020603050405020304" pitchFamily="18" charset="0"/>
              </a:rPr>
              <a:t> (4)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880029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571971"/>
            <a:ext cx="9408981" cy="912813"/>
          </a:xfrm>
        </p:spPr>
        <p:txBody>
          <a:bodyPr/>
          <a:lstStyle/>
          <a:p>
            <a:r>
              <a:rPr lang="en-US" dirty="0" smtClean="0"/>
              <a:t>Fines </a:t>
            </a:r>
            <a:r>
              <a:rPr lang="en-US" dirty="0"/>
              <a:t>after the 9</a:t>
            </a:r>
            <a:r>
              <a:rPr lang="en-US" baseline="30000" dirty="0"/>
              <a:t>th</a:t>
            </a:r>
            <a:r>
              <a:rPr lang="en-US" dirty="0"/>
              <a:t> Amendment of the ARC</a:t>
            </a:r>
            <a:br>
              <a:rPr lang="en-US" dirty="0"/>
            </a:br>
            <a:r>
              <a:rPr lang="en-US" dirty="0" smtClean="0"/>
              <a:t>Constitutional Concerns</a:t>
            </a:r>
            <a:endParaRPr lang="en-US" sz="3600" dirty="0"/>
          </a:p>
        </p:txBody>
      </p:sp>
      <p:sp>
        <p:nvSpPr>
          <p:cNvPr id="3" name="Content Placeholder 2"/>
          <p:cNvSpPr>
            <a:spLocks noGrp="1"/>
          </p:cNvSpPr>
          <p:nvPr>
            <p:ph sz="quarter" idx="11"/>
          </p:nvPr>
        </p:nvSpPr>
        <p:spPr>
          <a:xfrm>
            <a:off x="247650" y="1700808"/>
            <a:ext cx="4345310" cy="4552950"/>
          </a:xfrm>
        </p:spPr>
        <p:txBody>
          <a:bodyPr/>
          <a:lstStyle/>
          <a:p>
            <a:pPr lvl="1">
              <a:buFont typeface="Wingdings" panose="05000000000000000000" pitchFamily="2" charset="2"/>
              <a:buChar char="§"/>
            </a:pPr>
            <a:r>
              <a:rPr lang="en-US" dirty="0" smtClean="0"/>
              <a:t>Problem, when aligning German with EU fining rules:</a:t>
            </a:r>
          </a:p>
          <a:p>
            <a:pPr lvl="2"/>
            <a:r>
              <a:rPr lang="en-US" dirty="0" smtClean="0"/>
              <a:t>EU fines not of criminal law nature (see Article 23(5) of Regulation No 1/2003)</a:t>
            </a:r>
          </a:p>
          <a:p>
            <a:pPr lvl="2"/>
            <a:r>
              <a:rPr lang="en-US" dirty="0" smtClean="0"/>
              <a:t>In Germany, administrative offences law = “</a:t>
            </a:r>
            <a:r>
              <a:rPr lang="en-US" i="1" dirty="0" smtClean="0"/>
              <a:t>criminal law light</a:t>
            </a:r>
            <a:r>
              <a:rPr lang="en-US" dirty="0" smtClean="0"/>
              <a:t>”</a:t>
            </a:r>
            <a:endParaRPr lang="en-US" i="1" dirty="0" smtClean="0"/>
          </a:p>
          <a:p>
            <a:pPr lvl="1">
              <a:buFont typeface="Wingdings" panose="05000000000000000000" pitchFamily="2" charset="2"/>
              <a:buChar char="§"/>
            </a:pPr>
            <a:r>
              <a:rPr lang="en-US" dirty="0" smtClean="0"/>
              <a:t>Liability of parent companies:</a:t>
            </a:r>
          </a:p>
          <a:p>
            <a:pPr lvl="2"/>
            <a:r>
              <a:rPr lang="en-US" b="1" i="1" dirty="0" smtClean="0"/>
              <a:t>In </a:t>
            </a:r>
            <a:r>
              <a:rPr lang="en-US" b="1" i="1" dirty="0" err="1" smtClean="0"/>
              <a:t>dubio</a:t>
            </a:r>
            <a:r>
              <a:rPr lang="en-US" b="1" i="1" dirty="0" smtClean="0"/>
              <a:t> pro reo</a:t>
            </a:r>
            <a:r>
              <a:rPr lang="en-US" dirty="0" smtClean="0"/>
              <a:t>: if the presumption—existing under EU law—that a decisive influence is exercised on wholly-owned subsidiaries is adopted for purposes of German law</a:t>
            </a:r>
            <a:endParaRPr lang="en-US" i="1" dirty="0" smtClean="0"/>
          </a:p>
          <a:p>
            <a:pPr lvl="2"/>
            <a:r>
              <a:rPr lang="en-US" b="1" dirty="0" smtClean="0"/>
              <a:t>Principle of fault</a:t>
            </a:r>
            <a:r>
              <a:rPr lang="en-US" dirty="0" smtClean="0"/>
              <a:t>: parent companies are penalized solely based on structural connection</a:t>
            </a:r>
          </a:p>
          <a:p>
            <a:pPr lvl="1">
              <a:buFont typeface="Wingdings" panose="05000000000000000000" pitchFamily="2" charset="2"/>
              <a:buChar char="§"/>
            </a:pPr>
            <a:r>
              <a:rPr lang="en-US" dirty="0" smtClean="0"/>
              <a:t>Economic succession:</a:t>
            </a:r>
          </a:p>
          <a:p>
            <a:pPr lvl="2"/>
            <a:r>
              <a:rPr lang="en-US" b="1" dirty="0" smtClean="0"/>
              <a:t>Principle of fault/proportionality</a:t>
            </a:r>
            <a:r>
              <a:rPr lang="en-US" dirty="0" smtClean="0"/>
              <a:t>: the mere acquisition of tainted assets is giving rise to liability—irrespective of fault/knowledge</a:t>
            </a:r>
          </a:p>
          <a:p>
            <a:pPr lvl="1">
              <a:buFont typeface="Wingdings" panose="05000000000000000000" pitchFamily="2" charset="2"/>
              <a:buChar char="§"/>
            </a:pPr>
            <a:r>
              <a:rPr lang="en-US" dirty="0" smtClean="0"/>
              <a:t>Liability during the transitional period</a:t>
            </a:r>
          </a:p>
          <a:p>
            <a:pPr lvl="2"/>
            <a:r>
              <a:rPr lang="en-US" b="1" dirty="0" smtClean="0"/>
              <a:t>Prohibition on retroactivity</a:t>
            </a:r>
            <a:r>
              <a:rPr lang="en-US" dirty="0" smtClean="0"/>
              <a:t>: Although liability is technically linked to the cessation of the Infringing Entity’s existence/the moving of its assets occurring after administrative proceedings are initiated, in practice the revised law </a:t>
            </a:r>
            <a:r>
              <a:rPr lang="en-US" dirty="0"/>
              <a:t>retroactively </a:t>
            </a:r>
            <a:r>
              <a:rPr lang="en-US" dirty="0" smtClean="0"/>
              <a:t>penalizes infringements that otherwise could not be sanctioned anymore</a:t>
            </a:r>
            <a:endParaRPr lang="en-US" dirty="0"/>
          </a:p>
        </p:txBody>
      </p:sp>
      <p:sp>
        <p:nvSpPr>
          <p:cNvPr id="7" name="Footer Placeholder 3"/>
          <p:cNvSpPr>
            <a:spLocks noGrp="1"/>
          </p:cNvSpPr>
          <p:nvPr>
            <p:ph type="ftr" sz="quarter" idx="13"/>
          </p:nvPr>
        </p:nvSpPr>
        <p:spPr/>
        <p:txBody>
          <a:bodyPr/>
          <a:lstStyle/>
          <a:p>
            <a:r>
              <a:rPr lang="en-US" dirty="0"/>
              <a:t>Cartel Enforcement and Regulation in Germany</a:t>
            </a:r>
          </a:p>
        </p:txBody>
      </p:sp>
      <p:sp>
        <p:nvSpPr>
          <p:cNvPr id="10" name="Folded Corner 9"/>
          <p:cNvSpPr/>
          <p:nvPr/>
        </p:nvSpPr>
        <p:spPr>
          <a:xfrm rot="21407393">
            <a:off x="4904212" y="4028049"/>
            <a:ext cx="4368321" cy="1223818"/>
          </a:xfrm>
          <a:prstGeom prst="foldedCorner">
            <a:avLst>
              <a:gd name="adj" fmla="val 24673"/>
            </a:avLst>
          </a:prstGeom>
          <a:solidFill>
            <a:srgbClr val="E6E6E6"/>
          </a:solidFill>
          <a:ln>
            <a:noFill/>
          </a:ln>
          <a:effectLst>
            <a:outerShdw blurRad="50800" dist="38100" dir="5400000" rotWithShape="0">
              <a:srgbClr val="000000">
                <a:alpha val="15000"/>
              </a:srgbClr>
            </a:outerShdw>
          </a:effectLst>
        </p:spPr>
        <p:style>
          <a:lnRef idx="1">
            <a:schemeClr val="accent1"/>
          </a:lnRef>
          <a:fillRef idx="3">
            <a:schemeClr val="accent1"/>
          </a:fillRef>
          <a:effectRef idx="2">
            <a:schemeClr val="accent1"/>
          </a:effectRef>
          <a:fontRef idx="minor">
            <a:schemeClr val="lt1"/>
          </a:fontRef>
        </p:style>
        <p:txBody>
          <a:bodyPr lIns="182880" tIns="365760" rIns="182880" bIns="91440" rtlCol="0" anchor="ctr"/>
          <a:lstStyle/>
          <a:p>
            <a:pPr>
              <a:lnSpc>
                <a:spcPct val="120000"/>
              </a:lnSpc>
              <a:spcBef>
                <a:spcPct val="20000"/>
              </a:spcBef>
              <a:buClr>
                <a:schemeClr val="tx1">
                  <a:lumMod val="95000"/>
                  <a:lumOff val="5000"/>
                </a:schemeClr>
              </a:buClr>
              <a:defRPr/>
            </a:pPr>
            <a:r>
              <a:rPr lang="en-US" sz="1050" dirty="0">
                <a:solidFill>
                  <a:schemeClr val="tx1"/>
                </a:solidFill>
                <a:latin typeface="Times New Roman" charset="0"/>
                <a:ea typeface="Times New Roman" charset="0"/>
                <a:cs typeface="Times New Roman" charset="0"/>
              </a:rPr>
              <a:t>“</a:t>
            </a:r>
            <a:r>
              <a:rPr lang="en-US" sz="1050" i="1" dirty="0">
                <a:solidFill>
                  <a:schemeClr val="tx1"/>
                </a:solidFill>
                <a:latin typeface="Times New Roman" charset="0"/>
                <a:ea typeface="Times New Roman" charset="0"/>
                <a:cs typeface="Times New Roman" charset="0"/>
              </a:rPr>
              <a:t>If undertakings are legally able to avoid paying fines subsequent to their imposition, this might constitute a real issue that needs to be addressed by the legislator. In the case of the ‘sausage gap’, however</a:t>
            </a:r>
            <a:r>
              <a:rPr lang="en-US" sz="1050" i="1" dirty="0" smtClean="0">
                <a:solidFill>
                  <a:schemeClr val="tx1"/>
                </a:solidFill>
                <a:latin typeface="Times New Roman" charset="0"/>
                <a:ea typeface="Times New Roman" charset="0"/>
                <a:cs typeface="Times New Roman" charset="0"/>
              </a:rPr>
              <a:t>, a </a:t>
            </a:r>
            <a:r>
              <a:rPr lang="en-US" sz="1050" i="1" dirty="0">
                <a:solidFill>
                  <a:schemeClr val="tx1"/>
                </a:solidFill>
                <a:latin typeface="Times New Roman" charset="0"/>
                <a:ea typeface="Times New Roman" charset="0"/>
                <a:cs typeface="Times New Roman" charset="0"/>
              </a:rPr>
              <a:t>legislative change is being considered that is unnecessarily extensive and according to German standards unconstitutional.</a:t>
            </a:r>
            <a:r>
              <a:rPr lang="en-US" sz="1050" dirty="0">
                <a:solidFill>
                  <a:schemeClr val="tx1"/>
                </a:solidFill>
                <a:latin typeface="Times New Roman" charset="0"/>
                <a:ea typeface="Times New Roman" charset="0"/>
                <a:cs typeface="Times New Roman" charset="0"/>
              </a:rPr>
              <a:t>”</a:t>
            </a:r>
          </a:p>
          <a:p>
            <a:pPr marL="111125" indent="-111125">
              <a:lnSpc>
                <a:spcPct val="120000"/>
              </a:lnSpc>
              <a:spcBef>
                <a:spcPct val="20000"/>
              </a:spcBef>
              <a:buClr>
                <a:schemeClr val="tx1">
                  <a:lumMod val="95000"/>
                  <a:lumOff val="5000"/>
                </a:schemeClr>
              </a:buClr>
              <a:tabLst>
                <a:tab pos="3763963" algn="r"/>
                <a:tab pos="4038600" algn="r"/>
                <a:tab pos="4572000" algn="r"/>
              </a:tabLst>
              <a:defRPr/>
            </a:pPr>
            <a:r>
              <a:rPr lang="en-US" sz="1050" dirty="0">
                <a:solidFill>
                  <a:schemeClr val="tx1"/>
                </a:solidFill>
                <a:latin typeface="Times New Roman" charset="0"/>
                <a:ea typeface="Times New Roman" charset="0"/>
                <a:cs typeface="Times New Roman" charset="0"/>
              </a:rPr>
              <a:t>		(opinion from the Federation of German Industry, BDI)</a:t>
            </a:r>
          </a:p>
        </p:txBody>
      </p:sp>
      <p:sp>
        <p:nvSpPr>
          <p:cNvPr id="11" name="Folded Corner 10"/>
          <p:cNvSpPr/>
          <p:nvPr/>
        </p:nvSpPr>
        <p:spPr>
          <a:xfrm rot="426712">
            <a:off x="5060392" y="2519645"/>
            <a:ext cx="4107472" cy="1223818"/>
          </a:xfrm>
          <a:prstGeom prst="foldedCorner">
            <a:avLst>
              <a:gd name="adj" fmla="val 24673"/>
            </a:avLst>
          </a:prstGeom>
          <a:solidFill>
            <a:srgbClr val="E6E6E6"/>
          </a:solidFill>
          <a:ln>
            <a:noFill/>
          </a:ln>
          <a:effectLst>
            <a:outerShdw blurRad="50800" dist="38100" dir="5400000" rotWithShape="0">
              <a:srgbClr val="000000">
                <a:alpha val="15000"/>
              </a:srgbClr>
            </a:outerShdw>
          </a:effectLst>
        </p:spPr>
        <p:style>
          <a:lnRef idx="1">
            <a:schemeClr val="accent1"/>
          </a:lnRef>
          <a:fillRef idx="3">
            <a:schemeClr val="accent1"/>
          </a:fillRef>
          <a:effectRef idx="2">
            <a:schemeClr val="accent1"/>
          </a:effectRef>
          <a:fontRef idx="minor">
            <a:schemeClr val="lt1"/>
          </a:fontRef>
        </p:style>
        <p:txBody>
          <a:bodyPr lIns="182880" tIns="365760" rIns="182880" bIns="91440" rtlCol="0" anchor="ctr"/>
          <a:lstStyle/>
          <a:p>
            <a:pPr>
              <a:lnSpc>
                <a:spcPct val="120000"/>
              </a:lnSpc>
              <a:spcBef>
                <a:spcPct val="20000"/>
              </a:spcBef>
              <a:buClr>
                <a:schemeClr val="tx1">
                  <a:lumMod val="95000"/>
                  <a:lumOff val="5000"/>
                </a:schemeClr>
              </a:buClr>
              <a:defRPr/>
            </a:pPr>
            <a:r>
              <a:rPr lang="en-US" sz="1050" dirty="0">
                <a:solidFill>
                  <a:schemeClr val="tx1"/>
                </a:solidFill>
                <a:latin typeface="Times New Roman" charset="0"/>
                <a:ea typeface="Times New Roman" charset="0"/>
                <a:cs typeface="Times New Roman" charset="0"/>
              </a:rPr>
              <a:t>“</a:t>
            </a:r>
            <a:r>
              <a:rPr lang="en-US" sz="1050" i="1" dirty="0">
                <a:solidFill>
                  <a:schemeClr val="tx1"/>
                </a:solidFill>
                <a:latin typeface="Times New Roman" charset="0"/>
                <a:ea typeface="Times New Roman" charset="0"/>
                <a:cs typeface="Times New Roman" charset="0"/>
              </a:rPr>
              <a:t>The implementation of sanctions targeted at the undertaking according to Section 81(3a)–(3e) adheres to the European principle of effectiveness and, at the same time, complies with rules of law and constitutional premises. In particular, there is no </a:t>
            </a:r>
            <a:r>
              <a:rPr lang="en-US" sz="1050" i="1" dirty="0" smtClean="0">
                <a:solidFill>
                  <a:schemeClr val="tx1"/>
                </a:solidFill>
                <a:latin typeface="Times New Roman" charset="0"/>
                <a:ea typeface="Times New Roman" charset="0"/>
                <a:cs typeface="Times New Roman" charset="0"/>
              </a:rPr>
              <a:t>threat of </a:t>
            </a:r>
            <a:r>
              <a:rPr lang="en-US" sz="1050" i="1" dirty="0">
                <a:solidFill>
                  <a:schemeClr val="tx1"/>
                </a:solidFill>
                <a:latin typeface="Times New Roman" charset="0"/>
                <a:ea typeface="Times New Roman" charset="0"/>
                <a:cs typeface="Times New Roman" charset="0"/>
              </a:rPr>
              <a:t>a violation of the principle of fault or the principle of proportionality</a:t>
            </a:r>
            <a:r>
              <a:rPr lang="en-US" sz="1050" dirty="0">
                <a:solidFill>
                  <a:schemeClr val="tx1"/>
                </a:solidFill>
                <a:latin typeface="Times New Roman" charset="0"/>
                <a:ea typeface="Times New Roman" charset="0"/>
                <a:cs typeface="Times New Roman" charset="0"/>
              </a:rPr>
              <a:t>”</a:t>
            </a:r>
          </a:p>
          <a:p>
            <a:pPr marL="111125" indent="-111125">
              <a:lnSpc>
                <a:spcPct val="120000"/>
              </a:lnSpc>
              <a:spcBef>
                <a:spcPct val="20000"/>
              </a:spcBef>
              <a:buClr>
                <a:schemeClr val="tx1">
                  <a:lumMod val="95000"/>
                  <a:lumOff val="5000"/>
                </a:schemeClr>
              </a:buClr>
              <a:tabLst>
                <a:tab pos="3497263" algn="r"/>
                <a:tab pos="4038600" algn="r"/>
                <a:tab pos="4572000" algn="r"/>
              </a:tabLst>
              <a:defRPr/>
            </a:pPr>
            <a:r>
              <a:rPr lang="en-US" sz="1050" dirty="0">
                <a:solidFill>
                  <a:schemeClr val="tx1"/>
                </a:solidFill>
                <a:latin typeface="Times New Roman" charset="0"/>
                <a:ea typeface="Times New Roman" charset="0"/>
                <a:cs typeface="Times New Roman" charset="0"/>
              </a:rPr>
              <a:t>		(justification by the German government)</a:t>
            </a:r>
          </a:p>
        </p:txBody>
      </p:sp>
      <p:sp>
        <p:nvSpPr>
          <p:cNvPr id="8" name="TextBox 7"/>
          <p:cNvSpPr txBox="1"/>
          <p:nvPr/>
        </p:nvSpPr>
        <p:spPr>
          <a:xfrm>
            <a:off x="169238" y="0"/>
            <a:ext cx="8733928" cy="523220"/>
          </a:xfrm>
          <a:prstGeom prst="rect">
            <a:avLst/>
          </a:prstGeom>
          <a:noFill/>
        </p:spPr>
        <p:txBody>
          <a:bodyPr wrap="square" rtlCol="0">
            <a:spAutoFit/>
          </a:bodyPr>
          <a:lstStyle/>
          <a:p>
            <a:r>
              <a:rPr lang="de-DE" sz="2800" dirty="0" err="1" smtClean="0">
                <a:latin typeface="Times New Roman" panose="02020603050405020304" pitchFamily="18" charset="0"/>
                <a:cs typeface="Times New Roman" panose="02020603050405020304" pitchFamily="18" charset="0"/>
              </a:rPr>
              <a:t>Liability</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for</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Cartel</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Activties</a:t>
            </a:r>
            <a:r>
              <a:rPr lang="de-DE" sz="2800" dirty="0" smtClean="0">
                <a:latin typeface="Times New Roman" panose="02020603050405020304" pitchFamily="18" charset="0"/>
                <a:cs typeface="Times New Roman" panose="02020603050405020304" pitchFamily="18" charset="0"/>
              </a:rPr>
              <a:t> (5)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344193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Further Interesting Changes</a:t>
            </a:r>
            <a:endParaRPr lang="en-US" dirty="0"/>
          </a:p>
        </p:txBody>
      </p:sp>
      <p:sp>
        <p:nvSpPr>
          <p:cNvPr id="4" name="Footer Placeholder 3"/>
          <p:cNvSpPr>
            <a:spLocks noGrp="1"/>
          </p:cNvSpPr>
          <p:nvPr>
            <p:ph type="ftr" sz="quarter" idx="10"/>
          </p:nvPr>
        </p:nvSpPr>
        <p:spPr/>
        <p:txBody>
          <a:bodyPr/>
          <a:lstStyle/>
          <a:p>
            <a:r>
              <a:rPr lang="en-US" dirty="0"/>
              <a:t>Cartel Enforcement and Regulation in </a:t>
            </a:r>
            <a:r>
              <a:rPr lang="en-US" dirty="0" smtClean="0"/>
              <a:t>Germany</a:t>
            </a:r>
            <a:endParaRPr lang="en-US" dirty="0"/>
          </a:p>
        </p:txBody>
      </p:sp>
    </p:spTree>
    <p:extLst>
      <p:ext uri="{BB962C8B-B14F-4D97-AF65-F5344CB8AC3E}">
        <p14:creationId xmlns:p14="http://schemas.microsoft.com/office/powerpoint/2010/main" val="6898098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575019"/>
            <a:ext cx="9408981" cy="909765"/>
          </a:xfrm>
        </p:spPr>
        <p:txBody>
          <a:bodyPr/>
          <a:lstStyle/>
          <a:p>
            <a:r>
              <a:rPr lang="en-US" dirty="0" smtClean="0"/>
              <a:t>Register For Competition – To Be Fully Established By 2020</a:t>
            </a:r>
            <a:br>
              <a:rPr lang="en-US" dirty="0" smtClean="0"/>
            </a:br>
            <a:endParaRPr lang="en-US" dirty="0"/>
          </a:p>
        </p:txBody>
      </p:sp>
      <p:sp>
        <p:nvSpPr>
          <p:cNvPr id="3" name="Content Placeholder 2"/>
          <p:cNvSpPr>
            <a:spLocks noGrp="1"/>
          </p:cNvSpPr>
          <p:nvPr>
            <p:ph sz="quarter" idx="11"/>
          </p:nvPr>
        </p:nvSpPr>
        <p:spPr>
          <a:xfrm>
            <a:off x="213810" y="1340768"/>
            <a:ext cx="9563726" cy="4461510"/>
          </a:xfrm>
        </p:spPr>
        <p:txBody>
          <a:bodyPr/>
          <a:lstStyle/>
          <a:p>
            <a:pPr lvl="1">
              <a:lnSpc>
                <a:spcPct val="150000"/>
              </a:lnSpc>
              <a:buFont typeface="Wingdings" panose="05000000000000000000" pitchFamily="2" charset="2"/>
              <a:buChar char="§"/>
            </a:pPr>
            <a:r>
              <a:rPr lang="en-US" dirty="0" smtClean="0"/>
              <a:t> On June 1, 2017 </a:t>
            </a:r>
            <a:r>
              <a:rPr lang="en-US" dirty="0"/>
              <a:t>the Bundestag passed the act introducing a register for competition in public </a:t>
            </a:r>
            <a:r>
              <a:rPr lang="en-US" dirty="0" smtClean="0"/>
              <a:t>procurement “</a:t>
            </a:r>
            <a:r>
              <a:rPr lang="en-US" dirty="0" err="1" smtClean="0"/>
              <a:t>WRegG</a:t>
            </a:r>
            <a:r>
              <a:rPr lang="en-US" dirty="0" smtClean="0"/>
              <a:t>”</a:t>
            </a:r>
          </a:p>
          <a:p>
            <a:pPr lvl="1">
              <a:lnSpc>
                <a:spcPct val="150000"/>
              </a:lnSpc>
              <a:buFont typeface="Wingdings" panose="05000000000000000000" pitchFamily="2" charset="2"/>
              <a:buChar char="§"/>
            </a:pPr>
            <a:r>
              <a:rPr lang="en-US" dirty="0" smtClean="0"/>
              <a:t> The central federal electronic register shall record serious violations of competition law and be kept by the FCO</a:t>
            </a:r>
          </a:p>
          <a:p>
            <a:pPr lvl="1">
              <a:lnSpc>
                <a:spcPct val="150000"/>
              </a:lnSpc>
              <a:buFont typeface="Wingdings" panose="05000000000000000000" pitchFamily="2" charset="2"/>
              <a:buChar char="§"/>
            </a:pPr>
            <a:r>
              <a:rPr lang="en-US" dirty="0"/>
              <a:t> Record can lead to exclusion of companies from the award of public contracts </a:t>
            </a:r>
            <a:r>
              <a:rPr lang="en-US" dirty="0" smtClean="0"/>
              <a:t>for up </a:t>
            </a:r>
            <a:r>
              <a:rPr lang="en-US" dirty="0"/>
              <a:t>to 3 or 5 years</a:t>
            </a:r>
          </a:p>
          <a:p>
            <a:pPr lvl="1">
              <a:lnSpc>
                <a:spcPct val="150000"/>
              </a:lnSpc>
              <a:buFont typeface="Wingdings" panose="05000000000000000000" pitchFamily="2" charset="2"/>
              <a:buChar char="§"/>
            </a:pPr>
            <a:r>
              <a:rPr lang="de-DE" dirty="0"/>
              <a:t> Public-</a:t>
            </a:r>
            <a:r>
              <a:rPr lang="de-DE" dirty="0" err="1"/>
              <a:t>sector</a:t>
            </a:r>
            <a:r>
              <a:rPr lang="de-DE" dirty="0"/>
              <a:t> </a:t>
            </a:r>
            <a:r>
              <a:rPr lang="de-DE" dirty="0" err="1" smtClean="0"/>
              <a:t>customers</a:t>
            </a:r>
            <a:r>
              <a:rPr lang="de-DE" dirty="0" smtClean="0"/>
              <a:t> </a:t>
            </a:r>
            <a:r>
              <a:rPr lang="de-DE" dirty="0" err="1" smtClean="0"/>
              <a:t>and</a:t>
            </a:r>
            <a:r>
              <a:rPr lang="de-DE" dirty="0" smtClean="0"/>
              <a:t> </a:t>
            </a:r>
            <a:r>
              <a:rPr lang="de-DE" dirty="0" err="1"/>
              <a:t>grantors</a:t>
            </a:r>
            <a:r>
              <a:rPr lang="de-DE" dirty="0"/>
              <a:t> </a:t>
            </a:r>
            <a:r>
              <a:rPr lang="de-DE" dirty="0" err="1"/>
              <a:t>of</a:t>
            </a:r>
            <a:r>
              <a:rPr lang="de-DE" dirty="0"/>
              <a:t> </a:t>
            </a:r>
            <a:r>
              <a:rPr lang="de-DE" dirty="0" err="1"/>
              <a:t>concession</a:t>
            </a:r>
            <a:r>
              <a:rPr lang="de-DE" dirty="0"/>
              <a:t> </a:t>
            </a:r>
            <a:r>
              <a:rPr lang="de-DE" dirty="0" err="1"/>
              <a:t>have</a:t>
            </a:r>
            <a:r>
              <a:rPr lang="de-DE" dirty="0"/>
              <a:t> m</a:t>
            </a:r>
            <a:r>
              <a:rPr lang="en-US" dirty="0" err="1"/>
              <a:t>argin</a:t>
            </a:r>
            <a:r>
              <a:rPr lang="en-US" dirty="0"/>
              <a:t> of discretion for </a:t>
            </a:r>
            <a:r>
              <a:rPr lang="en-US" dirty="0" smtClean="0"/>
              <a:t>exclusion of bidders </a:t>
            </a:r>
            <a:r>
              <a:rPr lang="en-US" dirty="0"/>
              <a:t>in case of </a:t>
            </a:r>
            <a:r>
              <a:rPr lang="en-US" dirty="0" smtClean="0"/>
              <a:t>competition infringements (Section 124 </a:t>
            </a:r>
            <a:r>
              <a:rPr lang="en-US" dirty="0"/>
              <a:t>GWB)</a:t>
            </a:r>
          </a:p>
          <a:p>
            <a:pPr lvl="1">
              <a:lnSpc>
                <a:spcPct val="150000"/>
              </a:lnSpc>
              <a:buFont typeface="Wingdings" panose="05000000000000000000" pitchFamily="2" charset="2"/>
              <a:buChar char="§"/>
            </a:pPr>
            <a:r>
              <a:rPr lang="en-US" dirty="0"/>
              <a:t> Listings can be deleted prematurely from the register if company takes self-cleaning measures</a:t>
            </a:r>
          </a:p>
          <a:p>
            <a:pPr lvl="1">
              <a:lnSpc>
                <a:spcPct val="150000"/>
              </a:lnSpc>
              <a:buFont typeface="Wingdings" panose="05000000000000000000" pitchFamily="2" charset="2"/>
              <a:buChar char="§"/>
            </a:pPr>
            <a:r>
              <a:rPr lang="de-DE" dirty="0"/>
              <a:t> Binding </a:t>
            </a:r>
            <a:r>
              <a:rPr lang="de-DE" dirty="0" err="1"/>
              <a:t>effect</a:t>
            </a:r>
            <a:r>
              <a:rPr lang="de-DE" dirty="0"/>
              <a:t> </a:t>
            </a:r>
            <a:r>
              <a:rPr lang="de-DE" dirty="0" err="1"/>
              <a:t>of</a:t>
            </a:r>
            <a:r>
              <a:rPr lang="de-DE" dirty="0"/>
              <a:t> </a:t>
            </a:r>
            <a:r>
              <a:rPr lang="de-DE" dirty="0" err="1"/>
              <a:t>assessment</a:t>
            </a:r>
            <a:r>
              <a:rPr lang="de-DE" dirty="0"/>
              <a:t> </a:t>
            </a:r>
            <a:r>
              <a:rPr lang="de-DE" dirty="0" err="1"/>
              <a:t>of</a:t>
            </a:r>
            <a:r>
              <a:rPr lang="de-DE" dirty="0"/>
              <a:t> s</a:t>
            </a:r>
            <a:r>
              <a:rPr lang="en-US" dirty="0"/>
              <a:t>elf-cleaning measures by FCO</a:t>
            </a:r>
          </a:p>
          <a:p>
            <a:pPr lvl="1">
              <a:lnSpc>
                <a:spcPct val="150000"/>
              </a:lnSpc>
              <a:buFont typeface="Wingdings" panose="05000000000000000000" pitchFamily="2" charset="2"/>
              <a:buChar char="§"/>
            </a:pPr>
            <a:r>
              <a:rPr lang="en-US" dirty="0"/>
              <a:t> </a:t>
            </a:r>
            <a:r>
              <a:rPr lang="de-DE" dirty="0" err="1"/>
              <a:t>Judicial</a:t>
            </a:r>
            <a:r>
              <a:rPr lang="de-DE" dirty="0"/>
              <a:t> </a:t>
            </a:r>
            <a:r>
              <a:rPr lang="de-DE" dirty="0" err="1"/>
              <a:t>review</a:t>
            </a:r>
            <a:r>
              <a:rPr lang="de-DE" dirty="0"/>
              <a:t> </a:t>
            </a:r>
            <a:r>
              <a:rPr lang="de-DE" dirty="0" err="1" smtClean="0"/>
              <a:t>through</a:t>
            </a:r>
            <a:r>
              <a:rPr lang="de-DE" dirty="0" smtClean="0"/>
              <a:t> </a:t>
            </a:r>
            <a:r>
              <a:rPr lang="de-DE" dirty="0" err="1" smtClean="0"/>
              <a:t>appeal</a:t>
            </a:r>
            <a:r>
              <a:rPr lang="de-DE" dirty="0" smtClean="0"/>
              <a:t> </a:t>
            </a:r>
            <a:r>
              <a:rPr lang="de-DE" dirty="0" err="1"/>
              <a:t>before</a:t>
            </a:r>
            <a:r>
              <a:rPr lang="de-DE" dirty="0"/>
              <a:t> </a:t>
            </a:r>
            <a:r>
              <a:rPr lang="de-DE" dirty="0" err="1"/>
              <a:t>the</a:t>
            </a:r>
            <a:r>
              <a:rPr lang="de-DE" dirty="0"/>
              <a:t> Düsseldorf Court </a:t>
            </a:r>
            <a:r>
              <a:rPr lang="de-DE" dirty="0" err="1"/>
              <a:t>of</a:t>
            </a:r>
            <a:r>
              <a:rPr lang="de-DE" dirty="0"/>
              <a:t> Appeals</a:t>
            </a:r>
            <a:r>
              <a:rPr lang="en-US" dirty="0"/>
              <a:t> </a:t>
            </a:r>
            <a:endParaRPr lang="en-US" dirty="0" smtClean="0"/>
          </a:p>
          <a:p>
            <a:pPr marL="0" indent="0">
              <a:lnSpc>
                <a:spcPct val="150000"/>
              </a:lnSpc>
              <a:buNone/>
            </a:pPr>
            <a:endParaRPr lang="en-US" dirty="0"/>
          </a:p>
        </p:txBody>
      </p:sp>
      <p:sp>
        <p:nvSpPr>
          <p:cNvPr id="7" name="TextBox 6"/>
          <p:cNvSpPr txBox="1"/>
          <p:nvPr/>
        </p:nvSpPr>
        <p:spPr>
          <a:xfrm>
            <a:off x="169238" y="0"/>
            <a:ext cx="8733928" cy="523220"/>
          </a:xfrm>
          <a:prstGeom prst="rect">
            <a:avLst/>
          </a:prstGeom>
          <a:noFill/>
        </p:spPr>
        <p:txBody>
          <a:bodyPr wrap="square" rtlCol="0">
            <a:spAutoFit/>
          </a:bodyPr>
          <a:lstStyle/>
          <a:p>
            <a:r>
              <a:rPr lang="de-DE" sz="2800" dirty="0" smtClean="0">
                <a:latin typeface="Times New Roman" panose="02020603050405020304" pitchFamily="18" charset="0"/>
                <a:cs typeface="Times New Roman" panose="02020603050405020304" pitchFamily="18" charset="0"/>
              </a:rPr>
              <a:t>Further </a:t>
            </a:r>
            <a:r>
              <a:rPr lang="de-DE" sz="2800" dirty="0" err="1" smtClean="0">
                <a:latin typeface="Times New Roman" panose="02020603050405020304" pitchFamily="18" charset="0"/>
                <a:cs typeface="Times New Roman" panose="02020603050405020304" pitchFamily="18" charset="0"/>
              </a:rPr>
              <a:t>Interesting</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Changes</a:t>
            </a:r>
            <a:r>
              <a:rPr lang="de-DE" sz="2800" dirty="0" smtClean="0">
                <a:latin typeface="Times New Roman" panose="02020603050405020304" pitchFamily="18" charset="0"/>
                <a:cs typeface="Times New Roman" panose="02020603050405020304" pitchFamily="18" charset="0"/>
              </a:rPr>
              <a:t> (1</a:t>
            </a:r>
            <a:r>
              <a:rPr lang="de-DE"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
        <p:nvSpPr>
          <p:cNvPr id="8" name="Footer Placeholder 3"/>
          <p:cNvSpPr>
            <a:spLocks noGrp="1"/>
          </p:cNvSpPr>
          <p:nvPr>
            <p:ph type="ftr" sz="quarter" idx="12"/>
          </p:nvPr>
        </p:nvSpPr>
        <p:spPr/>
        <p:txBody>
          <a:bodyPr/>
          <a:lstStyle/>
          <a:p>
            <a:r>
              <a:rPr lang="en-US" dirty="0"/>
              <a:t>Cartel Enforcement and Regulation in Germany</a:t>
            </a:r>
          </a:p>
        </p:txBody>
      </p:sp>
    </p:spTree>
    <p:extLst>
      <p:ext uri="{BB962C8B-B14F-4D97-AF65-F5344CB8AC3E}">
        <p14:creationId xmlns:p14="http://schemas.microsoft.com/office/powerpoint/2010/main" val="24101492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572546" y="864606"/>
            <a:ext cx="9408981" cy="909765"/>
          </a:xfrm>
        </p:spPr>
        <p:txBody>
          <a:bodyPr/>
          <a:lstStyle/>
          <a:p>
            <a:r>
              <a:rPr lang="de-DE" sz="2400" dirty="0" smtClean="0"/>
              <a:t>Total </a:t>
            </a:r>
            <a:r>
              <a:rPr lang="de-DE" sz="2400" dirty="0" err="1"/>
              <a:t>O</a:t>
            </a:r>
            <a:r>
              <a:rPr lang="de-DE" sz="2400" dirty="0" err="1" smtClean="0"/>
              <a:t>f</a:t>
            </a:r>
            <a:r>
              <a:rPr lang="de-DE" sz="2400" dirty="0" smtClean="0"/>
              <a:t> </a:t>
            </a:r>
            <a:r>
              <a:rPr lang="de-DE" sz="2400" dirty="0"/>
              <a:t>Fines </a:t>
            </a:r>
            <a:r>
              <a:rPr lang="de-DE" sz="2400" dirty="0" err="1"/>
              <a:t>I</a:t>
            </a:r>
            <a:r>
              <a:rPr lang="de-DE" sz="2400" dirty="0" err="1" smtClean="0"/>
              <a:t>mposed</a:t>
            </a:r>
            <a:r>
              <a:rPr lang="de-DE" sz="2400" dirty="0" smtClean="0"/>
              <a:t> </a:t>
            </a:r>
            <a:r>
              <a:rPr lang="de-DE" sz="2400" dirty="0" err="1"/>
              <a:t>B</a:t>
            </a:r>
            <a:r>
              <a:rPr lang="de-DE" sz="2400" dirty="0" err="1" smtClean="0"/>
              <a:t>y</a:t>
            </a:r>
            <a:r>
              <a:rPr lang="de-DE" sz="2400" dirty="0" smtClean="0"/>
              <a:t> FCO </a:t>
            </a:r>
            <a:r>
              <a:rPr lang="de-DE" sz="2400" dirty="0" err="1"/>
              <a:t>C</a:t>
            </a:r>
            <a:r>
              <a:rPr lang="de-DE" sz="2400" dirty="0" err="1" smtClean="0"/>
              <a:t>ompared</a:t>
            </a:r>
            <a:r>
              <a:rPr lang="de-DE" sz="2400" dirty="0" smtClean="0"/>
              <a:t> </a:t>
            </a:r>
            <a:r>
              <a:rPr lang="de-DE" sz="2400" dirty="0" err="1"/>
              <a:t>T</a:t>
            </a:r>
            <a:r>
              <a:rPr lang="de-DE" sz="2400" dirty="0" err="1" smtClean="0"/>
              <a:t>o</a:t>
            </a:r>
            <a:r>
              <a:rPr lang="de-DE" sz="2400" dirty="0" smtClean="0"/>
              <a:t> EU </a:t>
            </a:r>
            <a:r>
              <a:rPr lang="de-DE" sz="2400" dirty="0" err="1" smtClean="0"/>
              <a:t>Commission</a:t>
            </a:r>
            <a:r>
              <a:rPr lang="en-US" dirty="0"/>
              <a:t/>
            </a:r>
            <a:br>
              <a:rPr lang="en-US" dirty="0"/>
            </a:br>
            <a:endParaRPr lang="en-US" dirty="0"/>
          </a:p>
        </p:txBody>
      </p:sp>
      <p:pic>
        <p:nvPicPr>
          <p:cNvPr id="3" name="Content Placeholder 4"/>
          <p:cNvPicPr>
            <a:picLocks noChangeAspect="1"/>
          </p:cNvPicPr>
          <p:nvPr/>
        </p:nvPicPr>
        <p:blipFill>
          <a:blip r:embed="rId3"/>
          <a:stretch>
            <a:fillRect/>
          </a:stretch>
        </p:blipFill>
        <p:spPr>
          <a:xfrm>
            <a:off x="251520" y="1335524"/>
            <a:ext cx="4485456" cy="4901788"/>
          </a:xfrm>
          <a:prstGeom prst="rect">
            <a:avLst/>
          </a:prstGeom>
        </p:spPr>
      </p:pic>
      <p:pic>
        <p:nvPicPr>
          <p:cNvPr id="4" name="Picture 3"/>
          <p:cNvPicPr>
            <a:picLocks noChangeAspect="1"/>
          </p:cNvPicPr>
          <p:nvPr/>
        </p:nvPicPr>
        <p:blipFill>
          <a:blip r:embed="rId4"/>
          <a:stretch>
            <a:fillRect/>
          </a:stretch>
        </p:blipFill>
        <p:spPr>
          <a:xfrm>
            <a:off x="5639342" y="2259662"/>
            <a:ext cx="3850162" cy="2341372"/>
          </a:xfrm>
          <a:prstGeom prst="rect">
            <a:avLst/>
          </a:prstGeom>
        </p:spPr>
      </p:pic>
      <p:pic>
        <p:nvPicPr>
          <p:cNvPr id="6" name="Picture 5"/>
          <p:cNvPicPr>
            <a:picLocks noChangeAspect="1"/>
          </p:cNvPicPr>
          <p:nvPr/>
        </p:nvPicPr>
        <p:blipFill>
          <a:blip r:embed="rId5"/>
          <a:stretch>
            <a:fillRect/>
          </a:stretch>
        </p:blipFill>
        <p:spPr>
          <a:xfrm>
            <a:off x="5817096" y="4631978"/>
            <a:ext cx="3539914" cy="362118"/>
          </a:xfrm>
          <a:prstGeom prst="rect">
            <a:avLst/>
          </a:prstGeom>
        </p:spPr>
      </p:pic>
      <p:sp>
        <p:nvSpPr>
          <p:cNvPr id="11" name="TextBox 10"/>
          <p:cNvSpPr txBox="1"/>
          <p:nvPr/>
        </p:nvSpPr>
        <p:spPr>
          <a:xfrm>
            <a:off x="424972" y="1373257"/>
            <a:ext cx="4222146" cy="609398"/>
          </a:xfrm>
          <a:prstGeom prst="rect">
            <a:avLst/>
          </a:prstGeom>
          <a:solidFill>
            <a:srgbClr val="990000"/>
          </a:solidFill>
        </p:spPr>
        <p:txBody>
          <a:bodyPr wrap="square" rtlCol="0">
            <a:spAutoFit/>
          </a:bodyPr>
          <a:lstStyle/>
          <a:p>
            <a:pPr>
              <a:lnSpc>
                <a:spcPct val="120000"/>
              </a:lnSpc>
            </a:pPr>
            <a:r>
              <a:rPr lang="de-DE" sz="1400" b="1" dirty="0" smtClean="0">
                <a:solidFill>
                  <a:schemeClr val="bg1"/>
                </a:solidFill>
                <a:latin typeface="Times New Roman" panose="02020603050405020304" pitchFamily="18" charset="0"/>
                <a:cs typeface="Times New Roman" panose="02020603050405020304" pitchFamily="18" charset="0"/>
              </a:rPr>
              <a:t>Fines </a:t>
            </a:r>
            <a:r>
              <a:rPr lang="de-DE" sz="1400" b="1" dirty="0" err="1">
                <a:solidFill>
                  <a:schemeClr val="bg1"/>
                </a:solidFill>
                <a:latin typeface="Times New Roman" panose="02020603050405020304" pitchFamily="18" charset="0"/>
                <a:cs typeface="Times New Roman" panose="02020603050405020304" pitchFamily="18" charset="0"/>
              </a:rPr>
              <a:t>I</a:t>
            </a:r>
            <a:r>
              <a:rPr lang="de-DE" sz="1400" b="1" dirty="0" err="1" smtClean="0">
                <a:solidFill>
                  <a:schemeClr val="bg1"/>
                </a:solidFill>
                <a:latin typeface="Times New Roman" panose="02020603050405020304" pitchFamily="18" charset="0"/>
                <a:cs typeface="Times New Roman" panose="02020603050405020304" pitchFamily="18" charset="0"/>
              </a:rPr>
              <a:t>mposed</a:t>
            </a:r>
            <a:r>
              <a:rPr lang="de-DE" sz="1400" b="1" dirty="0" smtClean="0">
                <a:solidFill>
                  <a:schemeClr val="bg1"/>
                </a:solidFill>
                <a:latin typeface="Times New Roman" panose="02020603050405020304" pitchFamily="18" charset="0"/>
                <a:cs typeface="Times New Roman" panose="02020603050405020304" pitchFamily="18" charset="0"/>
              </a:rPr>
              <a:t> </a:t>
            </a:r>
            <a:r>
              <a:rPr lang="de-DE" sz="1400" b="1" dirty="0" err="1" smtClean="0">
                <a:solidFill>
                  <a:schemeClr val="bg1"/>
                </a:solidFill>
                <a:latin typeface="Times New Roman" panose="02020603050405020304" pitchFamily="18" charset="0"/>
                <a:cs typeface="Times New Roman" panose="02020603050405020304" pitchFamily="18" charset="0"/>
              </a:rPr>
              <a:t>by</a:t>
            </a:r>
            <a:r>
              <a:rPr lang="de-DE" sz="1400" b="1" dirty="0" smtClean="0">
                <a:solidFill>
                  <a:schemeClr val="bg1"/>
                </a:solidFill>
                <a:latin typeface="Times New Roman" panose="02020603050405020304" pitchFamily="18" charset="0"/>
                <a:cs typeface="Times New Roman" panose="02020603050405020304" pitchFamily="18" charset="0"/>
              </a:rPr>
              <a:t> FCO</a:t>
            </a:r>
            <a:r>
              <a:rPr lang="de-DE" sz="1400" dirty="0" smtClean="0">
                <a:solidFill>
                  <a:schemeClr val="bg1"/>
                </a:solidFill>
                <a:latin typeface="Times New Roman" panose="02020603050405020304" pitchFamily="18" charset="0"/>
                <a:cs typeface="Times New Roman" panose="02020603050405020304" pitchFamily="18" charset="0"/>
              </a:rPr>
              <a:t/>
            </a:r>
            <a:br>
              <a:rPr lang="de-DE" sz="1400" dirty="0" smtClean="0">
                <a:solidFill>
                  <a:schemeClr val="bg1"/>
                </a:solidFill>
                <a:latin typeface="Times New Roman" panose="02020603050405020304" pitchFamily="18" charset="0"/>
                <a:cs typeface="Times New Roman" panose="02020603050405020304" pitchFamily="18" charset="0"/>
              </a:rPr>
            </a:br>
            <a:r>
              <a:rPr lang="de-DE" sz="1400" dirty="0" smtClean="0">
                <a:solidFill>
                  <a:schemeClr val="bg1"/>
                </a:solidFill>
                <a:latin typeface="Times New Roman" panose="02020603050405020304" pitchFamily="18" charset="0"/>
                <a:cs typeface="Times New Roman" panose="02020603050405020304" pitchFamily="18" charset="0"/>
              </a:rPr>
              <a:t>(total in </a:t>
            </a:r>
            <a:r>
              <a:rPr lang="de-DE" sz="1400" dirty="0" err="1" smtClean="0">
                <a:solidFill>
                  <a:schemeClr val="bg1"/>
                </a:solidFill>
                <a:latin typeface="Times New Roman" panose="02020603050405020304" pitchFamily="18" charset="0"/>
                <a:cs typeface="Times New Roman" panose="02020603050405020304" pitchFamily="18" charset="0"/>
              </a:rPr>
              <a:t>million</a:t>
            </a:r>
            <a:r>
              <a:rPr lang="de-DE" sz="1400" dirty="0" smtClean="0">
                <a:solidFill>
                  <a:schemeClr val="bg1"/>
                </a:solidFill>
                <a:latin typeface="Times New Roman" panose="02020603050405020304" pitchFamily="18" charset="0"/>
                <a:cs typeface="Times New Roman" panose="02020603050405020304" pitchFamily="18" charset="0"/>
              </a:rPr>
              <a:t> € per </a:t>
            </a:r>
            <a:r>
              <a:rPr lang="de-DE" sz="1400" dirty="0" err="1" smtClean="0">
                <a:solidFill>
                  <a:schemeClr val="bg1"/>
                </a:solidFill>
                <a:latin typeface="Times New Roman" panose="02020603050405020304" pitchFamily="18" charset="0"/>
                <a:cs typeface="Times New Roman" panose="02020603050405020304" pitchFamily="18" charset="0"/>
              </a:rPr>
              <a:t>year</a:t>
            </a:r>
            <a:r>
              <a:rPr lang="de-DE" sz="1400" dirty="0" smtClean="0">
                <a:solidFill>
                  <a:schemeClr val="bg1"/>
                </a:solidFill>
                <a:latin typeface="Times New Roman" panose="02020603050405020304" pitchFamily="18" charset="0"/>
                <a:cs typeface="Times New Roman" panose="02020603050405020304" pitchFamily="18" charset="0"/>
              </a:rPr>
              <a:t>) </a:t>
            </a:r>
            <a:endParaRPr lang="en-US" sz="1400" dirty="0">
              <a:solidFill>
                <a:schemeClr val="bg1"/>
              </a:solidFill>
              <a:latin typeface="Times New Roman" panose="02020603050405020304" pitchFamily="18" charset="0"/>
              <a:cs typeface="Times New Roman" panose="02020603050405020304" pitchFamily="18" charset="0"/>
            </a:endParaRPr>
          </a:p>
        </p:txBody>
      </p:sp>
      <p:sp>
        <p:nvSpPr>
          <p:cNvPr id="12" name="TextBox 11"/>
          <p:cNvSpPr txBox="1"/>
          <p:nvPr/>
        </p:nvSpPr>
        <p:spPr>
          <a:xfrm>
            <a:off x="5434485" y="1373257"/>
            <a:ext cx="4222146" cy="867930"/>
          </a:xfrm>
          <a:prstGeom prst="rect">
            <a:avLst/>
          </a:prstGeom>
          <a:solidFill>
            <a:srgbClr val="990000"/>
          </a:solidFill>
        </p:spPr>
        <p:txBody>
          <a:bodyPr wrap="square" rtlCol="0">
            <a:spAutoFit/>
          </a:bodyPr>
          <a:lstStyle/>
          <a:p>
            <a:pPr>
              <a:lnSpc>
                <a:spcPct val="120000"/>
              </a:lnSpc>
            </a:pPr>
            <a:r>
              <a:rPr lang="de-DE" sz="1400" b="1" dirty="0">
                <a:solidFill>
                  <a:schemeClr val="bg1"/>
                </a:solidFill>
                <a:latin typeface="Times New Roman" panose="02020603050405020304" pitchFamily="18" charset="0"/>
                <a:cs typeface="Times New Roman" panose="02020603050405020304" pitchFamily="18" charset="0"/>
              </a:rPr>
              <a:t>Fines </a:t>
            </a:r>
            <a:r>
              <a:rPr lang="de-DE" sz="1400" b="1" dirty="0" err="1">
                <a:solidFill>
                  <a:schemeClr val="bg1"/>
                </a:solidFill>
                <a:latin typeface="Times New Roman" panose="02020603050405020304" pitchFamily="18" charset="0"/>
                <a:cs typeface="Times New Roman" panose="02020603050405020304" pitchFamily="18" charset="0"/>
              </a:rPr>
              <a:t>Imposed</a:t>
            </a:r>
            <a:r>
              <a:rPr lang="de-DE" sz="1400" b="1" dirty="0">
                <a:solidFill>
                  <a:schemeClr val="bg1"/>
                </a:solidFill>
                <a:latin typeface="Times New Roman" panose="02020603050405020304" pitchFamily="18" charset="0"/>
                <a:cs typeface="Times New Roman" panose="02020603050405020304" pitchFamily="18" charset="0"/>
              </a:rPr>
              <a:t> </a:t>
            </a:r>
            <a:r>
              <a:rPr lang="de-DE" sz="1400" b="1" dirty="0" err="1">
                <a:solidFill>
                  <a:schemeClr val="bg1"/>
                </a:solidFill>
                <a:latin typeface="Times New Roman" panose="02020603050405020304" pitchFamily="18" charset="0"/>
                <a:cs typeface="Times New Roman" panose="02020603050405020304" pitchFamily="18" charset="0"/>
              </a:rPr>
              <a:t>by</a:t>
            </a:r>
            <a:r>
              <a:rPr lang="de-DE" sz="1400" b="1" dirty="0">
                <a:solidFill>
                  <a:schemeClr val="bg1"/>
                </a:solidFill>
                <a:latin typeface="Times New Roman" panose="02020603050405020304" pitchFamily="18" charset="0"/>
                <a:cs typeface="Times New Roman" panose="02020603050405020304" pitchFamily="18" charset="0"/>
              </a:rPr>
              <a:t> </a:t>
            </a:r>
            <a:r>
              <a:rPr lang="de-DE" sz="1400" b="1" dirty="0" smtClean="0">
                <a:solidFill>
                  <a:schemeClr val="bg1"/>
                </a:solidFill>
                <a:latin typeface="Times New Roman" panose="02020603050405020304" pitchFamily="18" charset="0"/>
                <a:cs typeface="Times New Roman" panose="02020603050405020304" pitchFamily="18" charset="0"/>
              </a:rPr>
              <a:t>EU </a:t>
            </a:r>
            <a:r>
              <a:rPr lang="de-DE" sz="1400" b="1" dirty="0" err="1" smtClean="0">
                <a:solidFill>
                  <a:schemeClr val="bg1"/>
                </a:solidFill>
                <a:latin typeface="Times New Roman" panose="02020603050405020304" pitchFamily="18" charset="0"/>
                <a:cs typeface="Times New Roman" panose="02020603050405020304" pitchFamily="18" charset="0"/>
              </a:rPr>
              <a:t>Commission</a:t>
            </a:r>
            <a:r>
              <a:rPr lang="de-DE" sz="1400" dirty="0">
                <a:solidFill>
                  <a:schemeClr val="bg1"/>
                </a:solidFill>
                <a:latin typeface="Times New Roman" panose="02020603050405020304" pitchFamily="18" charset="0"/>
                <a:cs typeface="Times New Roman" panose="02020603050405020304" pitchFamily="18" charset="0"/>
              </a:rPr>
              <a:t/>
            </a:r>
            <a:br>
              <a:rPr lang="de-DE" sz="1400" dirty="0">
                <a:solidFill>
                  <a:schemeClr val="bg1"/>
                </a:solidFill>
                <a:latin typeface="Times New Roman" panose="02020603050405020304" pitchFamily="18" charset="0"/>
                <a:cs typeface="Times New Roman" panose="02020603050405020304" pitchFamily="18" charset="0"/>
              </a:rPr>
            </a:br>
            <a:r>
              <a:rPr lang="de-DE" sz="1400" dirty="0" smtClean="0">
                <a:solidFill>
                  <a:schemeClr val="bg1"/>
                </a:solidFill>
                <a:latin typeface="Times New Roman" panose="02020603050405020304" pitchFamily="18" charset="0"/>
                <a:cs typeface="Times New Roman" panose="02020603050405020304" pitchFamily="18" charset="0"/>
              </a:rPr>
              <a:t>(total in </a:t>
            </a:r>
            <a:r>
              <a:rPr lang="de-DE" sz="1400" dirty="0" err="1" smtClean="0">
                <a:solidFill>
                  <a:schemeClr val="bg1"/>
                </a:solidFill>
                <a:latin typeface="Times New Roman" panose="02020603050405020304" pitchFamily="18" charset="0"/>
                <a:cs typeface="Times New Roman" panose="02020603050405020304" pitchFamily="18" charset="0"/>
              </a:rPr>
              <a:t>million</a:t>
            </a:r>
            <a:r>
              <a:rPr lang="de-DE" sz="1400" dirty="0" smtClean="0">
                <a:solidFill>
                  <a:schemeClr val="bg1"/>
                </a:solidFill>
                <a:latin typeface="Times New Roman" panose="02020603050405020304" pitchFamily="18" charset="0"/>
                <a:cs typeface="Times New Roman" panose="02020603050405020304" pitchFamily="18" charset="0"/>
              </a:rPr>
              <a:t> € per </a:t>
            </a:r>
            <a:r>
              <a:rPr lang="de-DE" sz="1400" dirty="0" err="1" smtClean="0">
                <a:solidFill>
                  <a:schemeClr val="bg1"/>
                </a:solidFill>
                <a:latin typeface="Times New Roman" panose="02020603050405020304" pitchFamily="18" charset="0"/>
                <a:cs typeface="Times New Roman" panose="02020603050405020304" pitchFamily="18" charset="0"/>
              </a:rPr>
              <a:t>year</a:t>
            </a:r>
            <a:r>
              <a:rPr lang="de-DE" sz="1400" dirty="0" smtClean="0">
                <a:solidFill>
                  <a:schemeClr val="bg1"/>
                </a:solidFill>
                <a:latin typeface="Times New Roman" panose="02020603050405020304" pitchFamily="18" charset="0"/>
                <a:cs typeface="Times New Roman" panose="02020603050405020304" pitchFamily="18" charset="0"/>
              </a:rPr>
              <a:t>)</a:t>
            </a:r>
            <a:r>
              <a:rPr lang="de-DE" sz="1400" dirty="0">
                <a:solidFill>
                  <a:schemeClr val="bg1"/>
                </a:solidFill>
                <a:latin typeface="Times New Roman" panose="02020603050405020304" pitchFamily="18" charset="0"/>
                <a:cs typeface="Times New Roman" panose="02020603050405020304" pitchFamily="18" charset="0"/>
              </a:rPr>
              <a:t/>
            </a:r>
            <a:br>
              <a:rPr lang="de-DE" sz="1400" dirty="0">
                <a:solidFill>
                  <a:schemeClr val="bg1"/>
                </a:solidFill>
                <a:latin typeface="Times New Roman" panose="02020603050405020304" pitchFamily="18" charset="0"/>
                <a:cs typeface="Times New Roman" panose="02020603050405020304" pitchFamily="18" charset="0"/>
              </a:rPr>
            </a:br>
            <a:r>
              <a:rPr lang="de-DE" sz="1400" dirty="0" smtClean="0">
                <a:solidFill>
                  <a:schemeClr val="bg1"/>
                </a:solidFill>
                <a:latin typeface="Times New Roman" panose="02020603050405020304" pitchFamily="18" charset="0"/>
                <a:cs typeface="Times New Roman" panose="02020603050405020304" pitchFamily="18" charset="0"/>
              </a:rPr>
              <a:t>(not </a:t>
            </a:r>
            <a:r>
              <a:rPr lang="de-DE" sz="1400" dirty="0" err="1">
                <a:solidFill>
                  <a:schemeClr val="bg1"/>
                </a:solidFill>
                <a:latin typeface="Times New Roman" panose="02020603050405020304" pitchFamily="18" charset="0"/>
                <a:cs typeface="Times New Roman" panose="02020603050405020304" pitchFamily="18" charset="0"/>
              </a:rPr>
              <a:t>adjusted</a:t>
            </a:r>
            <a:r>
              <a:rPr lang="de-DE" sz="1400" dirty="0">
                <a:solidFill>
                  <a:schemeClr val="bg1"/>
                </a:solidFill>
                <a:latin typeface="Times New Roman" panose="02020603050405020304" pitchFamily="18" charset="0"/>
                <a:cs typeface="Times New Roman" panose="02020603050405020304" pitchFamily="18" charset="0"/>
              </a:rPr>
              <a:t> </a:t>
            </a:r>
            <a:r>
              <a:rPr lang="de-DE" sz="1400" dirty="0" err="1">
                <a:solidFill>
                  <a:schemeClr val="bg1"/>
                </a:solidFill>
                <a:latin typeface="Times New Roman" panose="02020603050405020304" pitchFamily="18" charset="0"/>
                <a:cs typeface="Times New Roman" panose="02020603050405020304" pitchFamily="18" charset="0"/>
              </a:rPr>
              <a:t>for</a:t>
            </a:r>
            <a:r>
              <a:rPr lang="de-DE" sz="1400" dirty="0">
                <a:solidFill>
                  <a:schemeClr val="bg1"/>
                </a:solidFill>
                <a:latin typeface="Times New Roman" panose="02020603050405020304" pitchFamily="18" charset="0"/>
                <a:cs typeface="Times New Roman" panose="02020603050405020304" pitchFamily="18" charset="0"/>
              </a:rPr>
              <a:t> Court </a:t>
            </a:r>
            <a:r>
              <a:rPr lang="de-DE" sz="1400" dirty="0" err="1">
                <a:solidFill>
                  <a:schemeClr val="bg1"/>
                </a:solidFill>
                <a:latin typeface="Times New Roman" panose="02020603050405020304" pitchFamily="18" charset="0"/>
                <a:cs typeface="Times New Roman" panose="02020603050405020304" pitchFamily="18" charset="0"/>
              </a:rPr>
              <a:t>judgements</a:t>
            </a:r>
            <a:r>
              <a:rPr lang="de-DE" sz="1400" dirty="0">
                <a:solidFill>
                  <a:schemeClr val="bg1"/>
                </a:solidFill>
                <a:latin typeface="Times New Roman" panose="02020603050405020304" pitchFamily="18" charset="0"/>
                <a:cs typeface="Times New Roman" panose="02020603050405020304" pitchFamily="18" charset="0"/>
              </a:rPr>
              <a:t>) </a:t>
            </a:r>
            <a:endParaRPr lang="en-US" sz="1400" dirty="0">
              <a:solidFill>
                <a:schemeClr val="bg1"/>
              </a:solidFill>
              <a:latin typeface="Times New Roman" panose="02020603050405020304" pitchFamily="18" charset="0"/>
              <a:cs typeface="Times New Roman" panose="02020603050405020304" pitchFamily="18" charset="0"/>
            </a:endParaRPr>
          </a:p>
        </p:txBody>
      </p:sp>
      <p:sp>
        <p:nvSpPr>
          <p:cNvPr id="5" name="Rectangle 4"/>
          <p:cNvSpPr/>
          <p:nvPr/>
        </p:nvSpPr>
        <p:spPr>
          <a:xfrm>
            <a:off x="365833" y="6006479"/>
            <a:ext cx="4953000" cy="461665"/>
          </a:xfrm>
          <a:prstGeom prst="rect">
            <a:avLst/>
          </a:prstGeom>
        </p:spPr>
        <p:txBody>
          <a:bodyPr>
            <a:spAutoFit/>
          </a:bodyPr>
          <a:lstStyle/>
          <a:p>
            <a:endParaRPr lang="en-US" sz="1200" dirty="0">
              <a:solidFill>
                <a:srgbClr val="000000"/>
              </a:solidFill>
              <a:latin typeface="Times New Roman" panose="02020603050405020304" pitchFamily="18" charset="0"/>
            </a:endParaRPr>
          </a:p>
          <a:p>
            <a:r>
              <a:rPr lang="en-US" sz="1200" dirty="0" smtClean="0">
                <a:solidFill>
                  <a:srgbClr val="000000"/>
                </a:solidFill>
                <a:latin typeface="Times New Roman" panose="02020603050405020304" pitchFamily="18" charset="0"/>
              </a:rPr>
              <a:t>(FCO Brochure </a:t>
            </a:r>
            <a:r>
              <a:rPr lang="en-US" sz="1200" dirty="0">
                <a:solidFill>
                  <a:srgbClr val="000000"/>
                </a:solidFill>
                <a:latin typeface="Times New Roman" panose="02020603050405020304" pitchFamily="18" charset="0"/>
              </a:rPr>
              <a:t>Successful Cartel Enforcement, 2017) </a:t>
            </a:r>
          </a:p>
        </p:txBody>
      </p:sp>
      <p:cxnSp>
        <p:nvCxnSpPr>
          <p:cNvPr id="10" name="Straight Arrow Connector 9"/>
          <p:cNvCxnSpPr/>
          <p:nvPr/>
        </p:nvCxnSpPr>
        <p:spPr>
          <a:xfrm>
            <a:off x="3944888" y="2564904"/>
            <a:ext cx="1694454" cy="576064"/>
          </a:xfrm>
          <a:prstGeom prst="straightConnector1">
            <a:avLst/>
          </a:prstGeom>
          <a:ln>
            <a:solidFill>
              <a:schemeClr val="accent2">
                <a:lumMod val="50000"/>
              </a:schemeClr>
            </a:solidFill>
            <a:tailEnd type="triangle"/>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4520952" y="5627564"/>
            <a:ext cx="216024" cy="139376"/>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4386762" y="5327630"/>
            <a:ext cx="494230" cy="269304"/>
          </a:xfrm>
          <a:prstGeom prst="rect">
            <a:avLst/>
          </a:prstGeom>
          <a:noFill/>
        </p:spPr>
        <p:txBody>
          <a:bodyPr wrap="square" rtlCol="0">
            <a:spAutoFit/>
          </a:bodyPr>
          <a:lstStyle/>
          <a:p>
            <a:r>
              <a:rPr lang="en-US" sz="1150" b="1" dirty="0" smtClean="0">
                <a:latin typeface="+mj-lt"/>
              </a:rPr>
              <a:t>48,5</a:t>
            </a:r>
            <a:endParaRPr lang="en-US" sz="1150" b="1" dirty="0">
              <a:latin typeface="+mj-lt"/>
            </a:endParaRPr>
          </a:p>
        </p:txBody>
      </p:sp>
      <p:sp>
        <p:nvSpPr>
          <p:cNvPr id="13" name="TextBox 12"/>
          <p:cNvSpPr txBox="1"/>
          <p:nvPr/>
        </p:nvSpPr>
        <p:spPr>
          <a:xfrm>
            <a:off x="4434028" y="5768225"/>
            <a:ext cx="807003" cy="261610"/>
          </a:xfrm>
          <a:prstGeom prst="rect">
            <a:avLst/>
          </a:prstGeom>
          <a:noFill/>
        </p:spPr>
        <p:txBody>
          <a:bodyPr wrap="square" rtlCol="0">
            <a:spAutoFit/>
          </a:bodyPr>
          <a:lstStyle/>
          <a:p>
            <a:r>
              <a:rPr lang="en-US" sz="1100" b="1" dirty="0" smtClean="0">
                <a:latin typeface="+mj-lt"/>
              </a:rPr>
              <a:t>09/2017</a:t>
            </a:r>
            <a:endParaRPr lang="en-US" sz="1100" b="1" dirty="0">
              <a:latin typeface="+mj-lt"/>
            </a:endParaRPr>
          </a:p>
        </p:txBody>
      </p:sp>
      <p:sp>
        <p:nvSpPr>
          <p:cNvPr id="14" name="Rectangle 13"/>
          <p:cNvSpPr/>
          <p:nvPr/>
        </p:nvSpPr>
        <p:spPr>
          <a:xfrm>
            <a:off x="4448944" y="6176337"/>
            <a:ext cx="2685351" cy="276999"/>
          </a:xfrm>
          <a:prstGeom prst="rect">
            <a:avLst/>
          </a:prstGeom>
        </p:spPr>
        <p:txBody>
          <a:bodyPr wrap="none">
            <a:spAutoFit/>
          </a:bodyPr>
          <a:lstStyle/>
          <a:p>
            <a:r>
              <a:rPr lang="en-US" sz="1200" dirty="0" smtClean="0">
                <a:solidFill>
                  <a:srgbClr val="000000"/>
                </a:solidFill>
                <a:latin typeface="Times New Roman" panose="02020603050405020304" pitchFamily="18" charset="0"/>
              </a:rPr>
              <a:t>(For 2017 based on FCO press releases) </a:t>
            </a:r>
            <a:endParaRPr lang="en-US" sz="1200" dirty="0">
              <a:solidFill>
                <a:srgbClr val="000000"/>
              </a:solidFill>
              <a:latin typeface="Times New Roman" panose="02020603050405020304" pitchFamily="18" charset="0"/>
            </a:endParaRPr>
          </a:p>
        </p:txBody>
      </p:sp>
      <p:sp>
        <p:nvSpPr>
          <p:cNvPr id="15" name="TextBox 14"/>
          <p:cNvSpPr txBox="1"/>
          <p:nvPr/>
        </p:nvSpPr>
        <p:spPr>
          <a:xfrm>
            <a:off x="179512" y="0"/>
            <a:ext cx="3117304" cy="523220"/>
          </a:xfrm>
          <a:prstGeom prst="rect">
            <a:avLst/>
          </a:prstGeom>
          <a:noFill/>
        </p:spPr>
        <p:txBody>
          <a:bodyPr wrap="square" rtlCol="0">
            <a:spAutoFit/>
          </a:bodyPr>
          <a:lstStyle/>
          <a:p>
            <a:r>
              <a:rPr lang="de-DE" sz="2800" dirty="0" err="1">
                <a:latin typeface="Times New Roman" panose="02020603050405020304" pitchFamily="18" charset="0"/>
                <a:cs typeface="Times New Roman" panose="02020603050405020304" pitchFamily="18" charset="0"/>
              </a:rPr>
              <a:t>Cartel</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Statistics</a:t>
            </a:r>
            <a:r>
              <a:rPr lang="de-DE" sz="2800" dirty="0">
                <a:latin typeface="Times New Roman" panose="02020603050405020304" pitchFamily="18" charset="0"/>
                <a:cs typeface="Times New Roman" panose="02020603050405020304" pitchFamily="18" charset="0"/>
              </a:rPr>
              <a:t> (1)</a:t>
            </a:r>
            <a:endParaRPr lang="en-US" sz="2800" dirty="0">
              <a:latin typeface="Times New Roman" panose="02020603050405020304" pitchFamily="18" charset="0"/>
              <a:cs typeface="Times New Roman" panose="02020603050405020304" pitchFamily="18" charset="0"/>
            </a:endParaRPr>
          </a:p>
        </p:txBody>
      </p:sp>
      <p:sp>
        <p:nvSpPr>
          <p:cNvPr id="16" name="Footer Placeholder 3"/>
          <p:cNvSpPr txBox="1">
            <a:spLocks/>
          </p:cNvSpPr>
          <p:nvPr/>
        </p:nvSpPr>
        <p:spPr>
          <a:xfrm>
            <a:off x="1568624" y="6485408"/>
            <a:ext cx="6955104" cy="183952"/>
          </a:xfrm>
          <a:prstGeom prst="rect">
            <a:avLst/>
          </a:prstGeom>
        </p:spPr>
        <p:txBody>
          <a:bodyPr vert="horz" lIns="182880" tIns="0" rIns="182880" bIns="45720" rtlCol="0" anchor="ctr"/>
          <a:lstStyle>
            <a:defPPr>
              <a:defRPr lang="en-US"/>
            </a:defPPr>
            <a:lvl1pPr marL="0" algn="ctr" defTabSz="914400" rtl="0" eaLnBrk="1" latinLnBrk="0" hangingPunct="1">
              <a:defRPr sz="900" kern="1200">
                <a:solidFill>
                  <a:srgbClr val="000000"/>
                </a:solidFill>
                <a:latin typeface="Times New Roman"/>
                <a:ea typeface="+mn-ea"/>
                <a:cs typeface="Times New Roman"/>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Cartel Enforcement and Regulation in Germany</a:t>
            </a:r>
            <a:endParaRPr lang="en-US" dirty="0"/>
          </a:p>
        </p:txBody>
      </p:sp>
    </p:spTree>
    <p:extLst>
      <p:ext uri="{BB962C8B-B14F-4D97-AF65-F5344CB8AC3E}">
        <p14:creationId xmlns:p14="http://schemas.microsoft.com/office/powerpoint/2010/main" val="403262426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575019"/>
            <a:ext cx="9408981" cy="909765"/>
          </a:xfrm>
        </p:spPr>
        <p:txBody>
          <a:bodyPr/>
          <a:lstStyle/>
          <a:p>
            <a:r>
              <a:rPr lang="en-US" dirty="0" smtClean="0"/>
              <a:t>Publication of cartel decisions</a:t>
            </a:r>
            <a:endParaRPr lang="en-US" dirty="0"/>
          </a:p>
        </p:txBody>
      </p:sp>
      <p:sp>
        <p:nvSpPr>
          <p:cNvPr id="3" name="Content Placeholder 2"/>
          <p:cNvSpPr>
            <a:spLocks noGrp="1"/>
          </p:cNvSpPr>
          <p:nvPr>
            <p:ph sz="quarter" idx="11"/>
          </p:nvPr>
        </p:nvSpPr>
        <p:spPr>
          <a:xfrm>
            <a:off x="245931" y="1556792"/>
            <a:ext cx="9410700" cy="4461510"/>
          </a:xfrm>
        </p:spPr>
        <p:txBody>
          <a:bodyPr/>
          <a:lstStyle/>
          <a:p>
            <a:pPr lvl="1">
              <a:lnSpc>
                <a:spcPct val="150000"/>
              </a:lnSpc>
              <a:buFont typeface="Wingdings" panose="05000000000000000000" pitchFamily="2" charset="2"/>
              <a:buChar char="§"/>
            </a:pPr>
            <a:r>
              <a:rPr lang="en-US" dirty="0" smtClean="0"/>
              <a:t>Creation of an express legal basis for the FCO to publish reports on its activities and on the situation and development within its field of responsibilities (Section 53(4) of the ARC)</a:t>
            </a:r>
          </a:p>
          <a:p>
            <a:pPr lvl="1">
              <a:lnSpc>
                <a:spcPct val="150000"/>
              </a:lnSpc>
              <a:buFont typeface="Wingdings" panose="05000000000000000000" pitchFamily="2" charset="2"/>
              <a:buChar char="§"/>
            </a:pPr>
            <a:r>
              <a:rPr lang="en-US" dirty="0" smtClean="0"/>
              <a:t>The FCO should communicate every decision imposing fines on its website (Section 53(5) of the ARC)</a:t>
            </a:r>
          </a:p>
          <a:p>
            <a:pPr lvl="2">
              <a:lnSpc>
                <a:spcPct val="150000"/>
              </a:lnSpc>
            </a:pPr>
            <a:r>
              <a:rPr lang="en-US" sz="1600" dirty="0" smtClean="0"/>
              <a:t>Potential victims should be provided with the necessary information to check claims for damages</a:t>
            </a:r>
          </a:p>
          <a:p>
            <a:pPr lvl="2">
              <a:lnSpc>
                <a:spcPct val="150000"/>
              </a:lnSpc>
            </a:pPr>
            <a:r>
              <a:rPr lang="en-US" sz="1600" dirty="0" smtClean="0"/>
              <a:t>Therefore, the notice should include:</a:t>
            </a:r>
          </a:p>
          <a:p>
            <a:pPr lvl="3">
              <a:lnSpc>
                <a:spcPct val="150000"/>
              </a:lnSpc>
            </a:pPr>
            <a:r>
              <a:rPr lang="en-US" sz="1600" dirty="0" smtClean="0"/>
              <a:t>Information about the facts of the case</a:t>
            </a:r>
          </a:p>
          <a:p>
            <a:pPr lvl="3">
              <a:lnSpc>
                <a:spcPct val="150000"/>
              </a:lnSpc>
            </a:pPr>
            <a:r>
              <a:rPr lang="en-US" sz="1600" dirty="0" smtClean="0"/>
              <a:t>Information about the nature and time of the violation</a:t>
            </a:r>
          </a:p>
          <a:p>
            <a:pPr lvl="3">
              <a:lnSpc>
                <a:spcPct val="150000"/>
              </a:lnSpc>
            </a:pPr>
            <a:r>
              <a:rPr lang="en-US" sz="1600" dirty="0" smtClean="0"/>
              <a:t>Information about the affected goods and services</a:t>
            </a:r>
          </a:p>
          <a:p>
            <a:pPr lvl="3">
              <a:lnSpc>
                <a:spcPct val="150000"/>
              </a:lnSpc>
            </a:pPr>
            <a:r>
              <a:rPr lang="en-US" sz="1600" dirty="0" smtClean="0"/>
              <a:t>Information about the possibility to claim damages</a:t>
            </a:r>
          </a:p>
          <a:p>
            <a:pPr lvl="3">
              <a:lnSpc>
                <a:spcPct val="150000"/>
              </a:lnSpc>
            </a:pPr>
            <a:r>
              <a:rPr lang="en-US" sz="1600" dirty="0" smtClean="0"/>
              <a:t>Information about the binding effect of a competition authority’s decision (Section 33b of the ARC)</a:t>
            </a:r>
            <a:endParaRPr lang="en-US" sz="1600" dirty="0"/>
          </a:p>
        </p:txBody>
      </p:sp>
      <p:sp>
        <p:nvSpPr>
          <p:cNvPr id="4" name="Footer Placeholder 3"/>
          <p:cNvSpPr>
            <a:spLocks noGrp="1"/>
          </p:cNvSpPr>
          <p:nvPr>
            <p:ph type="ftr" sz="quarter" idx="12"/>
          </p:nvPr>
        </p:nvSpPr>
        <p:spPr>
          <a:xfrm>
            <a:off x="1564018" y="6536868"/>
            <a:ext cx="6955104" cy="183952"/>
          </a:xfrm>
        </p:spPr>
        <p:txBody>
          <a:bodyPr/>
          <a:lstStyle/>
          <a:p>
            <a:r>
              <a:rPr lang="en-US" dirty="0"/>
              <a:t>Cartel Enforcement and Regulation in Germany</a:t>
            </a:r>
          </a:p>
          <a:p>
            <a:endParaRPr lang="en-US" dirty="0"/>
          </a:p>
        </p:txBody>
      </p:sp>
      <p:sp>
        <p:nvSpPr>
          <p:cNvPr id="5" name="Rectangle 4"/>
          <p:cNvSpPr/>
          <p:nvPr/>
        </p:nvSpPr>
        <p:spPr>
          <a:xfrm>
            <a:off x="162906" y="-6836"/>
            <a:ext cx="4790094" cy="523220"/>
          </a:xfrm>
          <a:prstGeom prst="rect">
            <a:avLst/>
          </a:prstGeom>
        </p:spPr>
        <p:txBody>
          <a:bodyPr wrap="none">
            <a:spAutoFit/>
          </a:bodyPr>
          <a:lstStyle/>
          <a:p>
            <a:r>
              <a:rPr lang="de-DE" sz="2800" dirty="0">
                <a:latin typeface="Times New Roman" panose="02020603050405020304" pitchFamily="18" charset="0"/>
                <a:cs typeface="Times New Roman" panose="02020603050405020304" pitchFamily="18" charset="0"/>
              </a:rPr>
              <a:t>Further </a:t>
            </a:r>
            <a:r>
              <a:rPr lang="de-DE" sz="2800" dirty="0" err="1">
                <a:latin typeface="Times New Roman" panose="02020603050405020304" pitchFamily="18" charset="0"/>
                <a:cs typeface="Times New Roman" panose="02020603050405020304" pitchFamily="18" charset="0"/>
              </a:rPr>
              <a:t>Interesting</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Changes</a:t>
            </a:r>
            <a:r>
              <a:rPr lang="de-DE" sz="2800" dirty="0">
                <a:latin typeface="Times New Roman" panose="02020603050405020304" pitchFamily="18" charset="0"/>
                <a:cs typeface="Times New Roman" panose="02020603050405020304" pitchFamily="18" charset="0"/>
              </a:rPr>
              <a:t> </a:t>
            </a:r>
            <a:r>
              <a:rPr lang="de-DE" sz="2800" dirty="0" smtClean="0">
                <a:latin typeface="Times New Roman" panose="02020603050405020304" pitchFamily="18" charset="0"/>
                <a:cs typeface="Times New Roman" panose="02020603050405020304" pitchFamily="18" charset="0"/>
              </a:rPr>
              <a:t>(2)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361918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575019"/>
            <a:ext cx="9408981" cy="909765"/>
          </a:xfrm>
        </p:spPr>
        <p:txBody>
          <a:bodyPr/>
          <a:lstStyle/>
          <a:p>
            <a:r>
              <a:rPr lang="en-US" dirty="0" smtClean="0"/>
              <a:t>Further Changes Brought About By The 9th Amendment –</a:t>
            </a:r>
            <a:br>
              <a:rPr lang="en-US" dirty="0" smtClean="0"/>
            </a:br>
            <a:r>
              <a:rPr lang="en-US" dirty="0" smtClean="0"/>
              <a:t>Consumer Protection</a:t>
            </a:r>
            <a:endParaRPr lang="en-US" dirty="0"/>
          </a:p>
        </p:txBody>
      </p:sp>
      <p:sp>
        <p:nvSpPr>
          <p:cNvPr id="3" name="Content Placeholder 2"/>
          <p:cNvSpPr>
            <a:spLocks noGrp="1"/>
          </p:cNvSpPr>
          <p:nvPr>
            <p:ph sz="quarter" idx="11"/>
          </p:nvPr>
        </p:nvSpPr>
        <p:spPr>
          <a:xfrm>
            <a:off x="247649" y="1772816"/>
            <a:ext cx="9410700" cy="4461510"/>
          </a:xfrm>
        </p:spPr>
        <p:txBody>
          <a:bodyPr/>
          <a:lstStyle/>
          <a:p>
            <a:pPr>
              <a:lnSpc>
                <a:spcPct val="150000"/>
              </a:lnSpc>
            </a:pPr>
            <a:r>
              <a:rPr lang="en-US" b="1" dirty="0" smtClean="0"/>
              <a:t>Consumer protection</a:t>
            </a:r>
          </a:p>
          <a:p>
            <a:pPr lvl="1">
              <a:lnSpc>
                <a:spcPct val="150000"/>
              </a:lnSpc>
              <a:buFont typeface="Wingdings" panose="05000000000000000000" pitchFamily="2" charset="2"/>
              <a:buChar char="§"/>
            </a:pPr>
            <a:r>
              <a:rPr lang="en-US" dirty="0" smtClean="0"/>
              <a:t>So far: possibility of a sector inquiry by the FCO or the highest regional authorities in case of suspected restrictions or distortions of competition </a:t>
            </a:r>
          </a:p>
          <a:p>
            <a:pPr lvl="1">
              <a:lnSpc>
                <a:spcPct val="150000"/>
              </a:lnSpc>
              <a:buFont typeface="Wingdings" panose="05000000000000000000" pitchFamily="2" charset="2"/>
              <a:buChar char="§"/>
            </a:pPr>
            <a:r>
              <a:rPr lang="en-US" dirty="0" smtClean="0"/>
              <a:t>Section 32(5) of the ARC (</a:t>
            </a:r>
            <a:r>
              <a:rPr lang="en-US" i="1" dirty="0" smtClean="0"/>
              <a:t>new</a:t>
            </a:r>
            <a:r>
              <a:rPr lang="en-US" dirty="0" smtClean="0"/>
              <a:t>): also in case of a reasonable suspicion of substantial, permanent or repeated </a:t>
            </a:r>
            <a:r>
              <a:rPr lang="en-US" b="1" dirty="0" smtClean="0"/>
              <a:t>infringements of consumer law</a:t>
            </a:r>
            <a:r>
              <a:rPr lang="en-US" dirty="0" smtClean="0"/>
              <a:t> that affect by reason of their nature or size the interests of a large number of consumers</a:t>
            </a:r>
          </a:p>
          <a:p>
            <a:pPr lvl="2">
              <a:lnSpc>
                <a:spcPct val="150000"/>
              </a:lnSpc>
            </a:pPr>
            <a:r>
              <a:rPr lang="en-US" i="1" dirty="0" smtClean="0"/>
              <a:t>e.g. </a:t>
            </a:r>
            <a:r>
              <a:rPr lang="en-US" dirty="0" smtClean="0"/>
              <a:t>violations of the Act against Unfair Competition or rules on general terms and conditions of business</a:t>
            </a:r>
          </a:p>
          <a:p>
            <a:pPr lvl="1">
              <a:lnSpc>
                <a:spcPct val="150000"/>
              </a:lnSpc>
              <a:buFont typeface="Wingdings" panose="05000000000000000000" pitchFamily="2" charset="2"/>
              <a:buChar char="§"/>
            </a:pPr>
            <a:r>
              <a:rPr lang="en-US" dirty="0" smtClean="0"/>
              <a:t>No authority for entering into premises for the purpose of inspection and examination of documents and for conducting searches (exclusion of Section 59(1) first sentence No. 3, (2)–(4) of the ARC)</a:t>
            </a:r>
          </a:p>
          <a:p>
            <a:pPr lvl="1">
              <a:lnSpc>
                <a:spcPct val="150000"/>
              </a:lnSpc>
              <a:buFont typeface="Wingdings" panose="05000000000000000000" pitchFamily="2" charset="2"/>
              <a:buChar char="§"/>
            </a:pPr>
            <a:r>
              <a:rPr lang="en-US" dirty="0" smtClean="0"/>
              <a:t>Basis for this revision was a discussion regarding an extensive expansion of the FCO‘s responsibilities to the area of consumer protection</a:t>
            </a:r>
            <a:endParaRPr lang="en-US" dirty="0"/>
          </a:p>
        </p:txBody>
      </p:sp>
      <p:sp>
        <p:nvSpPr>
          <p:cNvPr id="4" name="Footer Placeholder 3"/>
          <p:cNvSpPr>
            <a:spLocks noGrp="1"/>
          </p:cNvSpPr>
          <p:nvPr>
            <p:ph type="ftr" sz="quarter" idx="12"/>
          </p:nvPr>
        </p:nvSpPr>
        <p:spPr>
          <a:xfrm>
            <a:off x="1564018" y="6536868"/>
            <a:ext cx="6955104" cy="183952"/>
          </a:xfrm>
        </p:spPr>
        <p:txBody>
          <a:bodyPr/>
          <a:lstStyle/>
          <a:p>
            <a:r>
              <a:rPr lang="en-US" dirty="0"/>
              <a:t>Cartel Enforcement and Regulation in Germany</a:t>
            </a:r>
          </a:p>
          <a:p>
            <a:endParaRPr lang="en-US" dirty="0"/>
          </a:p>
        </p:txBody>
      </p:sp>
      <p:sp>
        <p:nvSpPr>
          <p:cNvPr id="6" name="Rectangle 5"/>
          <p:cNvSpPr/>
          <p:nvPr/>
        </p:nvSpPr>
        <p:spPr>
          <a:xfrm>
            <a:off x="162906" y="-6836"/>
            <a:ext cx="4790094" cy="523220"/>
          </a:xfrm>
          <a:prstGeom prst="rect">
            <a:avLst/>
          </a:prstGeom>
        </p:spPr>
        <p:txBody>
          <a:bodyPr wrap="none">
            <a:spAutoFit/>
          </a:bodyPr>
          <a:lstStyle/>
          <a:p>
            <a:r>
              <a:rPr lang="de-DE" sz="2800" dirty="0">
                <a:latin typeface="Times New Roman" panose="02020603050405020304" pitchFamily="18" charset="0"/>
                <a:cs typeface="Times New Roman" panose="02020603050405020304" pitchFamily="18" charset="0"/>
              </a:rPr>
              <a:t>Further </a:t>
            </a:r>
            <a:r>
              <a:rPr lang="de-DE" sz="2800" dirty="0" err="1">
                <a:latin typeface="Times New Roman" panose="02020603050405020304" pitchFamily="18" charset="0"/>
                <a:cs typeface="Times New Roman" panose="02020603050405020304" pitchFamily="18" charset="0"/>
              </a:rPr>
              <a:t>Interesting</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Changes</a:t>
            </a:r>
            <a:r>
              <a:rPr lang="de-DE" sz="2800" dirty="0">
                <a:latin typeface="Times New Roman" panose="02020603050405020304" pitchFamily="18" charset="0"/>
                <a:cs typeface="Times New Roman" panose="02020603050405020304" pitchFamily="18" charset="0"/>
              </a:rPr>
              <a:t> </a:t>
            </a:r>
            <a:r>
              <a:rPr lang="de-DE" sz="2800" dirty="0" smtClean="0">
                <a:latin typeface="Times New Roman" panose="02020603050405020304" pitchFamily="18" charset="0"/>
                <a:cs typeface="Times New Roman" panose="02020603050405020304" pitchFamily="18" charset="0"/>
              </a:rPr>
              <a:t>(3)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598527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32520" y="1052736"/>
            <a:ext cx="5976664" cy="523220"/>
          </a:xfrm>
          <a:prstGeom prst="rect">
            <a:avLst/>
          </a:prstGeom>
          <a:noFill/>
        </p:spPr>
        <p:txBody>
          <a:bodyPr wrap="square" rtlCol="0">
            <a:spAutoFit/>
          </a:bodyPr>
          <a:lstStyle/>
          <a:p>
            <a:r>
              <a:rPr lang="de-DE" sz="2800" dirty="0" err="1" smtClean="0">
                <a:latin typeface="Times New Roman" panose="02020603050405020304" pitchFamily="18" charset="0"/>
                <a:cs typeface="Times New Roman" panose="02020603050405020304" pitchFamily="18" charset="0"/>
              </a:rPr>
              <a:t>Thank</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you</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for</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your</a:t>
            </a:r>
            <a:r>
              <a:rPr lang="de-DE" sz="2800" dirty="0" smtClean="0">
                <a:latin typeface="Times New Roman" panose="02020603050405020304" pitchFamily="18" charset="0"/>
                <a:cs typeface="Times New Roman" panose="02020603050405020304" pitchFamily="18" charset="0"/>
              </a:rPr>
              <a:t> </a:t>
            </a:r>
            <a:r>
              <a:rPr lang="de-DE" sz="2800" dirty="0" err="1" smtClean="0">
                <a:latin typeface="Times New Roman" panose="02020603050405020304" pitchFamily="18" charset="0"/>
                <a:cs typeface="Times New Roman" panose="02020603050405020304" pitchFamily="18" charset="0"/>
              </a:rPr>
              <a:t>attention</a:t>
            </a:r>
            <a:r>
              <a:rPr lang="de-DE"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47650" y="907298"/>
            <a:ext cx="9408981" cy="577486"/>
          </a:xfrm>
        </p:spPr>
        <p:txBody>
          <a:bodyPr/>
          <a:lstStyle/>
          <a:p>
            <a:r>
              <a:rPr lang="de-DE" sz="2400" dirty="0" err="1" smtClean="0"/>
              <a:t>Significant</a:t>
            </a:r>
            <a:r>
              <a:rPr lang="de-DE" sz="2400" dirty="0" smtClean="0"/>
              <a:t> </a:t>
            </a:r>
            <a:r>
              <a:rPr lang="de-DE" sz="2400" dirty="0" err="1"/>
              <a:t>D</a:t>
            </a:r>
            <a:r>
              <a:rPr lang="de-DE" sz="2400" dirty="0" err="1" smtClean="0"/>
              <a:t>ownward</a:t>
            </a:r>
            <a:r>
              <a:rPr lang="de-DE" sz="2400" dirty="0" smtClean="0"/>
              <a:t> Trend </a:t>
            </a:r>
            <a:r>
              <a:rPr lang="de-DE" sz="2400" dirty="0" err="1" smtClean="0"/>
              <a:t>Of</a:t>
            </a:r>
            <a:r>
              <a:rPr lang="de-DE" sz="2400" dirty="0" smtClean="0"/>
              <a:t> Fines </a:t>
            </a:r>
            <a:r>
              <a:rPr lang="de-DE" sz="2400" dirty="0" err="1" smtClean="0"/>
              <a:t>Since</a:t>
            </a:r>
            <a:r>
              <a:rPr lang="de-DE" sz="2400" dirty="0" smtClean="0"/>
              <a:t> 2014</a:t>
            </a:r>
            <a:endParaRPr lang="en-US" sz="2400" dirty="0"/>
          </a:p>
        </p:txBody>
      </p:sp>
      <p:sp>
        <p:nvSpPr>
          <p:cNvPr id="4" name="Footer Placeholder 3"/>
          <p:cNvSpPr>
            <a:spLocks noGrp="1"/>
          </p:cNvSpPr>
          <p:nvPr>
            <p:ph type="ftr" sz="quarter" idx="12"/>
          </p:nvPr>
        </p:nvSpPr>
        <p:spPr/>
        <p:txBody>
          <a:bodyPr/>
          <a:lstStyle/>
          <a:p>
            <a:r>
              <a:rPr lang="en-US" dirty="0"/>
              <a:t>Cartel Enforcement and Regulation in Germany</a:t>
            </a:r>
          </a:p>
        </p:txBody>
      </p:sp>
      <p:pic>
        <p:nvPicPr>
          <p:cNvPr id="5" name="Content Placeholder 4"/>
          <p:cNvPicPr>
            <a:picLocks noChangeAspect="1"/>
          </p:cNvPicPr>
          <p:nvPr/>
        </p:nvPicPr>
        <p:blipFill>
          <a:blip r:embed="rId2"/>
          <a:stretch>
            <a:fillRect/>
          </a:stretch>
        </p:blipFill>
        <p:spPr>
          <a:xfrm>
            <a:off x="323528" y="1419225"/>
            <a:ext cx="4474731" cy="4800600"/>
          </a:xfrm>
          <a:prstGeom prst="rect">
            <a:avLst/>
          </a:prstGeom>
        </p:spPr>
      </p:pic>
      <p:sp>
        <p:nvSpPr>
          <p:cNvPr id="6" name="TextBox 5"/>
          <p:cNvSpPr txBox="1"/>
          <p:nvPr/>
        </p:nvSpPr>
        <p:spPr>
          <a:xfrm>
            <a:off x="4917503" y="2305323"/>
            <a:ext cx="4932041" cy="2923877"/>
          </a:xfrm>
          <a:prstGeom prst="rect">
            <a:avLst/>
          </a:prstGeom>
          <a:noFill/>
        </p:spPr>
        <p:txBody>
          <a:bodyPr wrap="square" rtlCol="0">
            <a:spAutoFit/>
          </a:bodyPr>
          <a:lstStyle/>
          <a:p>
            <a:pPr marL="171450" indent="-171450">
              <a:lnSpc>
                <a:spcPct val="150000"/>
              </a:lnSpc>
              <a:buFont typeface="Wingdings" panose="05000000000000000000" pitchFamily="2" charset="2"/>
              <a:buChar char="§"/>
            </a:pPr>
            <a:r>
              <a:rPr lang="en-US" sz="1600" dirty="0" smtClean="0">
                <a:latin typeface="Times New Roman" panose="02020603050405020304" pitchFamily="18" charset="0"/>
                <a:cs typeface="Times New Roman" panose="02020603050405020304" pitchFamily="18" charset="0"/>
              </a:rPr>
              <a:t>The total amount of fines imposed by the FCO declined by 81 % from 2014 to 2015 and further declined </a:t>
            </a:r>
            <a:r>
              <a:rPr lang="en-US" sz="1600" dirty="0">
                <a:latin typeface="Times New Roman" panose="02020603050405020304" pitchFamily="18" charset="0"/>
                <a:cs typeface="Times New Roman" panose="02020603050405020304" pitchFamily="18" charset="0"/>
              </a:rPr>
              <a:t/>
            </a:r>
            <a:br>
              <a:rPr lang="en-US" sz="1600" dirty="0">
                <a:latin typeface="Times New Roman" panose="02020603050405020304" pitchFamily="18" charset="0"/>
                <a:cs typeface="Times New Roman" panose="02020603050405020304" pitchFamily="18" charset="0"/>
              </a:rPr>
            </a:br>
            <a:r>
              <a:rPr lang="en-US" sz="1600" dirty="0" smtClean="0">
                <a:latin typeface="Times New Roman" panose="02020603050405020304" pitchFamily="18" charset="0"/>
                <a:cs typeface="Times New Roman" panose="02020603050405020304" pitchFamily="18" charset="0"/>
              </a:rPr>
              <a:t>by 40 % from 2015 to 2016 </a:t>
            </a:r>
          </a:p>
          <a:p>
            <a:pPr marL="171450" indent="-171450">
              <a:lnSpc>
                <a:spcPct val="150000"/>
              </a:lnSpc>
              <a:buFont typeface="Wingdings" panose="05000000000000000000" pitchFamily="2" charset="2"/>
              <a:buChar char="§"/>
            </a:pPr>
            <a:endParaRPr lang="en-US" sz="1600" dirty="0" smtClean="0">
              <a:latin typeface="Times New Roman" panose="02020603050405020304" pitchFamily="18" charset="0"/>
              <a:cs typeface="Times New Roman" panose="02020603050405020304" pitchFamily="18" charset="0"/>
            </a:endParaRPr>
          </a:p>
          <a:p>
            <a:pPr marL="171450" indent="-171450">
              <a:lnSpc>
                <a:spcPct val="150000"/>
              </a:lnSpc>
              <a:buFont typeface="Wingdings" panose="05000000000000000000" pitchFamily="2" charset="2"/>
              <a:buChar char="§"/>
            </a:pPr>
            <a:r>
              <a:rPr lang="en-US" sz="1600" dirty="0" smtClean="0">
                <a:latin typeface="Times New Roman" panose="02020603050405020304" pitchFamily="18" charset="0"/>
                <a:cs typeface="Times New Roman" panose="02020603050405020304" pitchFamily="18" charset="0"/>
              </a:rPr>
              <a:t>No indication from 2017 figures that trend will reverse</a:t>
            </a:r>
          </a:p>
          <a:p>
            <a:pPr marL="171450" indent="-171450">
              <a:lnSpc>
                <a:spcPct val="150000"/>
              </a:lnSpc>
              <a:buFont typeface="Wingdings" panose="05000000000000000000" pitchFamily="2" charset="2"/>
              <a:buChar char="§"/>
            </a:pPr>
            <a:endParaRPr lang="en-US" sz="1600" dirty="0" smtClean="0">
              <a:latin typeface="Times New Roman" panose="02020603050405020304" pitchFamily="18" charset="0"/>
              <a:cs typeface="Times New Roman" panose="02020603050405020304" pitchFamily="18" charset="0"/>
            </a:endParaRPr>
          </a:p>
          <a:p>
            <a:pPr marL="171450" indent="-171450">
              <a:lnSpc>
                <a:spcPct val="150000"/>
              </a:lnSpc>
              <a:buFont typeface="Wingdings" panose="05000000000000000000" pitchFamily="2" charset="2"/>
              <a:buChar char="§"/>
            </a:pPr>
            <a:r>
              <a:rPr lang="en-US" sz="1600" dirty="0">
                <a:latin typeface="Times New Roman" panose="02020603050405020304" pitchFamily="18" charset="0"/>
                <a:cs typeface="Times New Roman" panose="02020603050405020304" pitchFamily="18" charset="0"/>
              </a:rPr>
              <a:t>H</a:t>
            </a:r>
            <a:r>
              <a:rPr lang="de-DE" sz="1600" dirty="0" err="1" smtClean="0">
                <a:latin typeface="Times New Roman" panose="02020603050405020304" pitchFamily="18" charset="0"/>
                <a:cs typeface="Times New Roman" panose="02020603050405020304" pitchFamily="18" charset="0"/>
              </a:rPr>
              <a:t>ow</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can</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this</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downward</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trend</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be</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explained</a:t>
            </a:r>
            <a:r>
              <a:rPr lang="de-DE" sz="1600" dirty="0" smtClean="0">
                <a:latin typeface="Times New Roman" panose="02020603050405020304" pitchFamily="18" charset="0"/>
                <a:cs typeface="Times New Roman" panose="02020603050405020304" pitchFamily="18" charset="0"/>
              </a:rPr>
              <a:t>? </a:t>
            </a:r>
          </a:p>
          <a:p>
            <a:pPr marL="171450" indent="-171450">
              <a:buFont typeface="Wingdings" panose="05000000000000000000" pitchFamily="2" charset="2"/>
              <a:buChar char="§"/>
            </a:pPr>
            <a:endParaRPr lang="en-US" sz="1600" dirty="0"/>
          </a:p>
        </p:txBody>
      </p:sp>
      <p:cxnSp>
        <p:nvCxnSpPr>
          <p:cNvPr id="3" name="Straight Arrow Connector 2"/>
          <p:cNvCxnSpPr/>
          <p:nvPr/>
        </p:nvCxnSpPr>
        <p:spPr>
          <a:xfrm>
            <a:off x="3800872" y="2556791"/>
            <a:ext cx="216024" cy="2294964"/>
          </a:xfrm>
          <a:prstGeom prst="straightConnector1">
            <a:avLst/>
          </a:prstGeom>
          <a:ln>
            <a:solidFill>
              <a:schemeClr val="accent2">
                <a:lumMod val="50000"/>
              </a:schemeClr>
            </a:solidFill>
            <a:tailEnd type="triangle"/>
          </a:ln>
        </p:spPr>
        <p:style>
          <a:lnRef idx="3">
            <a:schemeClr val="accent2"/>
          </a:lnRef>
          <a:fillRef idx="0">
            <a:schemeClr val="accent2"/>
          </a:fillRef>
          <a:effectRef idx="2">
            <a:schemeClr val="accent2"/>
          </a:effectRef>
          <a:fontRef idx="minor">
            <a:schemeClr val="tx1"/>
          </a:fontRef>
        </p:style>
      </p:cxnSp>
      <p:sp>
        <p:nvSpPr>
          <p:cNvPr id="9" name="TextBox 8"/>
          <p:cNvSpPr txBox="1"/>
          <p:nvPr/>
        </p:nvSpPr>
        <p:spPr>
          <a:xfrm>
            <a:off x="449820" y="1447312"/>
            <a:ext cx="4222146" cy="609398"/>
          </a:xfrm>
          <a:prstGeom prst="rect">
            <a:avLst/>
          </a:prstGeom>
          <a:solidFill>
            <a:srgbClr val="990000"/>
          </a:solidFill>
        </p:spPr>
        <p:txBody>
          <a:bodyPr wrap="square" rtlCol="0">
            <a:spAutoFit/>
          </a:bodyPr>
          <a:lstStyle/>
          <a:p>
            <a:pPr>
              <a:lnSpc>
                <a:spcPct val="120000"/>
              </a:lnSpc>
            </a:pPr>
            <a:r>
              <a:rPr lang="de-DE" sz="1400" b="1" dirty="0" smtClean="0">
                <a:solidFill>
                  <a:schemeClr val="bg1"/>
                </a:solidFill>
                <a:latin typeface="Times New Roman" panose="02020603050405020304" pitchFamily="18" charset="0"/>
                <a:cs typeface="Times New Roman" panose="02020603050405020304" pitchFamily="18" charset="0"/>
              </a:rPr>
              <a:t>Fines </a:t>
            </a:r>
            <a:r>
              <a:rPr lang="de-DE" sz="1400" b="1" dirty="0" err="1">
                <a:solidFill>
                  <a:schemeClr val="bg1"/>
                </a:solidFill>
                <a:latin typeface="Times New Roman" panose="02020603050405020304" pitchFamily="18" charset="0"/>
                <a:cs typeface="Times New Roman" panose="02020603050405020304" pitchFamily="18" charset="0"/>
              </a:rPr>
              <a:t>I</a:t>
            </a:r>
            <a:r>
              <a:rPr lang="de-DE" sz="1400" b="1" dirty="0" err="1" smtClean="0">
                <a:solidFill>
                  <a:schemeClr val="bg1"/>
                </a:solidFill>
                <a:latin typeface="Times New Roman" panose="02020603050405020304" pitchFamily="18" charset="0"/>
                <a:cs typeface="Times New Roman" panose="02020603050405020304" pitchFamily="18" charset="0"/>
              </a:rPr>
              <a:t>mposed</a:t>
            </a:r>
            <a:r>
              <a:rPr lang="de-DE" sz="1400" b="1" dirty="0" smtClean="0">
                <a:solidFill>
                  <a:schemeClr val="bg1"/>
                </a:solidFill>
                <a:latin typeface="Times New Roman" panose="02020603050405020304" pitchFamily="18" charset="0"/>
                <a:cs typeface="Times New Roman" panose="02020603050405020304" pitchFamily="18" charset="0"/>
              </a:rPr>
              <a:t> </a:t>
            </a:r>
            <a:r>
              <a:rPr lang="de-DE" sz="1400" b="1" dirty="0" err="1" smtClean="0">
                <a:solidFill>
                  <a:schemeClr val="bg1"/>
                </a:solidFill>
                <a:latin typeface="Times New Roman" panose="02020603050405020304" pitchFamily="18" charset="0"/>
                <a:cs typeface="Times New Roman" panose="02020603050405020304" pitchFamily="18" charset="0"/>
              </a:rPr>
              <a:t>by</a:t>
            </a:r>
            <a:r>
              <a:rPr lang="de-DE" sz="1400" b="1" dirty="0" smtClean="0">
                <a:solidFill>
                  <a:schemeClr val="bg1"/>
                </a:solidFill>
                <a:latin typeface="Times New Roman" panose="02020603050405020304" pitchFamily="18" charset="0"/>
                <a:cs typeface="Times New Roman" panose="02020603050405020304" pitchFamily="18" charset="0"/>
              </a:rPr>
              <a:t> FCO</a:t>
            </a:r>
            <a:r>
              <a:rPr lang="de-DE" sz="1400" dirty="0" smtClean="0">
                <a:solidFill>
                  <a:schemeClr val="bg1"/>
                </a:solidFill>
                <a:latin typeface="Times New Roman" panose="02020603050405020304" pitchFamily="18" charset="0"/>
                <a:cs typeface="Times New Roman" panose="02020603050405020304" pitchFamily="18" charset="0"/>
              </a:rPr>
              <a:t/>
            </a:r>
            <a:br>
              <a:rPr lang="de-DE" sz="1400" dirty="0" smtClean="0">
                <a:solidFill>
                  <a:schemeClr val="bg1"/>
                </a:solidFill>
                <a:latin typeface="Times New Roman" panose="02020603050405020304" pitchFamily="18" charset="0"/>
                <a:cs typeface="Times New Roman" panose="02020603050405020304" pitchFamily="18" charset="0"/>
              </a:rPr>
            </a:br>
            <a:r>
              <a:rPr lang="de-DE" sz="1400" dirty="0" smtClean="0">
                <a:solidFill>
                  <a:schemeClr val="bg1"/>
                </a:solidFill>
                <a:latin typeface="Times New Roman" panose="02020603050405020304" pitchFamily="18" charset="0"/>
                <a:cs typeface="Times New Roman" panose="02020603050405020304" pitchFamily="18" charset="0"/>
              </a:rPr>
              <a:t>(total in </a:t>
            </a:r>
            <a:r>
              <a:rPr lang="de-DE" sz="1400" dirty="0" err="1" smtClean="0">
                <a:solidFill>
                  <a:schemeClr val="bg1"/>
                </a:solidFill>
                <a:latin typeface="Times New Roman" panose="02020603050405020304" pitchFamily="18" charset="0"/>
                <a:cs typeface="Times New Roman" panose="02020603050405020304" pitchFamily="18" charset="0"/>
              </a:rPr>
              <a:t>million</a:t>
            </a:r>
            <a:r>
              <a:rPr lang="de-DE" sz="1400" dirty="0" smtClean="0">
                <a:solidFill>
                  <a:schemeClr val="bg1"/>
                </a:solidFill>
                <a:latin typeface="Times New Roman" panose="02020603050405020304" pitchFamily="18" charset="0"/>
                <a:cs typeface="Times New Roman" panose="02020603050405020304" pitchFamily="18" charset="0"/>
              </a:rPr>
              <a:t> € per </a:t>
            </a:r>
            <a:r>
              <a:rPr lang="de-DE" sz="1400" dirty="0" err="1" smtClean="0">
                <a:solidFill>
                  <a:schemeClr val="bg1"/>
                </a:solidFill>
                <a:latin typeface="Times New Roman" panose="02020603050405020304" pitchFamily="18" charset="0"/>
                <a:cs typeface="Times New Roman" panose="02020603050405020304" pitchFamily="18" charset="0"/>
              </a:rPr>
              <a:t>year</a:t>
            </a:r>
            <a:r>
              <a:rPr lang="de-DE" sz="1400" dirty="0" smtClean="0">
                <a:solidFill>
                  <a:schemeClr val="bg1"/>
                </a:solidFill>
                <a:latin typeface="Times New Roman" panose="02020603050405020304" pitchFamily="18" charset="0"/>
                <a:cs typeface="Times New Roman" panose="02020603050405020304" pitchFamily="18" charset="0"/>
              </a:rPr>
              <a:t>) </a:t>
            </a:r>
            <a:endParaRPr lang="en-US" sz="1400" dirty="0">
              <a:solidFill>
                <a:schemeClr val="bg1"/>
              </a:solidFill>
              <a:latin typeface="Times New Roman" panose="02020603050405020304" pitchFamily="18" charset="0"/>
              <a:cs typeface="Times New Roman" panose="02020603050405020304" pitchFamily="18" charset="0"/>
            </a:endParaRPr>
          </a:p>
        </p:txBody>
      </p:sp>
      <p:sp>
        <p:nvSpPr>
          <p:cNvPr id="2" name="Rectangle 1"/>
          <p:cNvSpPr/>
          <p:nvPr/>
        </p:nvSpPr>
        <p:spPr>
          <a:xfrm>
            <a:off x="449820" y="6104329"/>
            <a:ext cx="3571812" cy="276999"/>
          </a:xfrm>
          <a:prstGeom prst="rect">
            <a:avLst/>
          </a:prstGeom>
        </p:spPr>
        <p:txBody>
          <a:bodyPr wrap="none">
            <a:spAutoFit/>
          </a:bodyPr>
          <a:lstStyle/>
          <a:p>
            <a:r>
              <a:rPr lang="en-US" sz="1200" dirty="0" smtClean="0">
                <a:solidFill>
                  <a:srgbClr val="000000"/>
                </a:solidFill>
                <a:latin typeface="Times New Roman" panose="02020603050405020304" pitchFamily="18" charset="0"/>
              </a:rPr>
              <a:t>(FCO Brochure </a:t>
            </a:r>
            <a:r>
              <a:rPr lang="en-US" sz="1200" dirty="0">
                <a:solidFill>
                  <a:srgbClr val="000000"/>
                </a:solidFill>
                <a:latin typeface="Times New Roman" panose="02020603050405020304" pitchFamily="18" charset="0"/>
              </a:rPr>
              <a:t>Successful Cartel Enforcement, 2017) </a:t>
            </a:r>
          </a:p>
        </p:txBody>
      </p:sp>
      <p:sp>
        <p:nvSpPr>
          <p:cNvPr id="10" name="Rectangle 9"/>
          <p:cNvSpPr/>
          <p:nvPr/>
        </p:nvSpPr>
        <p:spPr>
          <a:xfrm>
            <a:off x="4582235" y="5615347"/>
            <a:ext cx="216024" cy="139376"/>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4457910" y="5327172"/>
            <a:ext cx="494230" cy="269304"/>
          </a:xfrm>
          <a:prstGeom prst="rect">
            <a:avLst/>
          </a:prstGeom>
          <a:noFill/>
        </p:spPr>
        <p:txBody>
          <a:bodyPr wrap="square" rtlCol="0">
            <a:spAutoFit/>
          </a:bodyPr>
          <a:lstStyle/>
          <a:p>
            <a:r>
              <a:rPr lang="en-US" sz="1150" b="1" dirty="0" smtClean="0">
                <a:latin typeface="+mj-lt"/>
              </a:rPr>
              <a:t>48,5</a:t>
            </a:r>
            <a:endParaRPr lang="en-US" sz="1150" b="1" dirty="0">
              <a:latin typeface="+mj-lt"/>
            </a:endParaRPr>
          </a:p>
        </p:txBody>
      </p:sp>
      <p:sp>
        <p:nvSpPr>
          <p:cNvPr id="12" name="TextBox 11"/>
          <p:cNvSpPr txBox="1"/>
          <p:nvPr/>
        </p:nvSpPr>
        <p:spPr>
          <a:xfrm>
            <a:off x="4514001" y="5769214"/>
            <a:ext cx="807003" cy="261610"/>
          </a:xfrm>
          <a:prstGeom prst="rect">
            <a:avLst/>
          </a:prstGeom>
          <a:noFill/>
        </p:spPr>
        <p:txBody>
          <a:bodyPr wrap="square" rtlCol="0">
            <a:spAutoFit/>
          </a:bodyPr>
          <a:lstStyle/>
          <a:p>
            <a:r>
              <a:rPr lang="en-US" sz="1100" b="1" dirty="0" smtClean="0">
                <a:latin typeface="+mj-lt"/>
              </a:rPr>
              <a:t>09/2017</a:t>
            </a:r>
            <a:endParaRPr lang="en-US" sz="1100" b="1" dirty="0">
              <a:latin typeface="+mj-lt"/>
            </a:endParaRPr>
          </a:p>
        </p:txBody>
      </p:sp>
      <p:sp>
        <p:nvSpPr>
          <p:cNvPr id="13" name="Rectangle 12"/>
          <p:cNvSpPr/>
          <p:nvPr/>
        </p:nvSpPr>
        <p:spPr>
          <a:xfrm>
            <a:off x="4514001" y="6118491"/>
            <a:ext cx="2685351" cy="276999"/>
          </a:xfrm>
          <a:prstGeom prst="rect">
            <a:avLst/>
          </a:prstGeom>
        </p:spPr>
        <p:txBody>
          <a:bodyPr wrap="none">
            <a:spAutoFit/>
          </a:bodyPr>
          <a:lstStyle/>
          <a:p>
            <a:r>
              <a:rPr lang="en-US" sz="1200" dirty="0" smtClean="0">
                <a:solidFill>
                  <a:srgbClr val="000000"/>
                </a:solidFill>
                <a:latin typeface="Times New Roman" panose="02020603050405020304" pitchFamily="18" charset="0"/>
              </a:rPr>
              <a:t>(For 2017 based on FCO press releases) </a:t>
            </a:r>
            <a:endParaRPr lang="en-US" sz="1200" dirty="0">
              <a:solidFill>
                <a:srgbClr val="000000"/>
              </a:solidFill>
              <a:latin typeface="Times New Roman" panose="02020603050405020304" pitchFamily="18" charset="0"/>
            </a:endParaRPr>
          </a:p>
        </p:txBody>
      </p:sp>
      <p:sp>
        <p:nvSpPr>
          <p:cNvPr id="14" name="TextBox 13"/>
          <p:cNvSpPr txBox="1"/>
          <p:nvPr/>
        </p:nvSpPr>
        <p:spPr>
          <a:xfrm>
            <a:off x="179512" y="0"/>
            <a:ext cx="3117304" cy="523220"/>
          </a:xfrm>
          <a:prstGeom prst="rect">
            <a:avLst/>
          </a:prstGeom>
          <a:noFill/>
        </p:spPr>
        <p:txBody>
          <a:bodyPr wrap="square" rtlCol="0">
            <a:spAutoFit/>
          </a:bodyPr>
          <a:lstStyle/>
          <a:p>
            <a:r>
              <a:rPr lang="de-DE" sz="2800" dirty="0" err="1">
                <a:latin typeface="Times New Roman" panose="02020603050405020304" pitchFamily="18" charset="0"/>
                <a:cs typeface="Times New Roman" panose="02020603050405020304" pitchFamily="18" charset="0"/>
              </a:rPr>
              <a:t>Cartel</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Statistics</a:t>
            </a:r>
            <a:r>
              <a:rPr lang="de-DE" sz="2800" dirty="0">
                <a:latin typeface="Times New Roman" panose="02020603050405020304" pitchFamily="18" charset="0"/>
                <a:cs typeface="Times New Roman" panose="02020603050405020304" pitchFamily="18" charset="0"/>
              </a:rPr>
              <a:t> </a:t>
            </a:r>
            <a:r>
              <a:rPr lang="de-DE" sz="2800" dirty="0" smtClean="0">
                <a:latin typeface="Times New Roman" panose="02020603050405020304" pitchFamily="18" charset="0"/>
                <a:cs typeface="Times New Roman" panose="02020603050405020304" pitchFamily="18" charset="0"/>
              </a:rPr>
              <a:t>(2)</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79632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47650" y="908720"/>
            <a:ext cx="9408981" cy="576064"/>
          </a:xfrm>
        </p:spPr>
        <p:txBody>
          <a:bodyPr/>
          <a:lstStyle/>
          <a:p>
            <a:r>
              <a:rPr lang="de-DE" sz="2400" dirty="0" err="1" smtClean="0"/>
              <a:t>Possible</a:t>
            </a:r>
            <a:r>
              <a:rPr lang="de-DE" sz="2400" dirty="0" smtClean="0"/>
              <a:t> </a:t>
            </a:r>
            <a:r>
              <a:rPr lang="de-DE" sz="2400" dirty="0"/>
              <a:t>E</a:t>
            </a:r>
            <a:r>
              <a:rPr lang="de-DE" sz="2400" dirty="0" smtClean="0"/>
              <a:t>xplanation </a:t>
            </a:r>
            <a:r>
              <a:rPr lang="de-DE" sz="2400" dirty="0" err="1"/>
              <a:t>F</a:t>
            </a:r>
            <a:r>
              <a:rPr lang="de-DE" sz="2400" dirty="0" err="1" smtClean="0"/>
              <a:t>or</a:t>
            </a:r>
            <a:r>
              <a:rPr lang="de-DE" sz="2400" dirty="0" smtClean="0"/>
              <a:t> </a:t>
            </a:r>
            <a:r>
              <a:rPr lang="de-DE" sz="2400" dirty="0"/>
              <a:t>Extreme </a:t>
            </a:r>
            <a:r>
              <a:rPr lang="de-DE" sz="2400" dirty="0" err="1" smtClean="0"/>
              <a:t>Decrease</a:t>
            </a:r>
            <a:r>
              <a:rPr lang="de-DE" sz="2400" dirty="0" smtClean="0"/>
              <a:t>: Peak </a:t>
            </a:r>
            <a:r>
              <a:rPr lang="de-DE" sz="2400" dirty="0"/>
              <a:t>Year 2014</a:t>
            </a:r>
            <a:r>
              <a:rPr lang="en-US" dirty="0"/>
              <a:t/>
            </a:r>
            <a:br>
              <a:rPr lang="en-US" dirty="0"/>
            </a:br>
            <a:endParaRPr lang="en-US" dirty="0"/>
          </a:p>
        </p:txBody>
      </p:sp>
      <p:sp>
        <p:nvSpPr>
          <p:cNvPr id="2" name="Footer Placeholder 1"/>
          <p:cNvSpPr>
            <a:spLocks noGrp="1"/>
          </p:cNvSpPr>
          <p:nvPr>
            <p:ph type="ftr" sz="quarter" idx="12"/>
          </p:nvPr>
        </p:nvSpPr>
        <p:spPr/>
        <p:txBody>
          <a:bodyPr/>
          <a:lstStyle/>
          <a:p>
            <a:r>
              <a:rPr lang="en-US" dirty="0"/>
              <a:t>Cartel Enforcement and Regulation in Germany</a:t>
            </a:r>
          </a:p>
        </p:txBody>
      </p:sp>
      <p:pic>
        <p:nvPicPr>
          <p:cNvPr id="3" name="Picture 2"/>
          <p:cNvPicPr>
            <a:picLocks noChangeAspect="1"/>
          </p:cNvPicPr>
          <p:nvPr/>
        </p:nvPicPr>
        <p:blipFill>
          <a:blip r:embed="rId2"/>
          <a:stretch>
            <a:fillRect/>
          </a:stretch>
        </p:blipFill>
        <p:spPr>
          <a:xfrm>
            <a:off x="4961544" y="1268761"/>
            <a:ext cx="4671976" cy="4680520"/>
          </a:xfrm>
          <a:prstGeom prst="rect">
            <a:avLst/>
          </a:prstGeom>
        </p:spPr>
      </p:pic>
      <p:sp>
        <p:nvSpPr>
          <p:cNvPr id="6" name="TextBox 5"/>
          <p:cNvSpPr txBox="1"/>
          <p:nvPr/>
        </p:nvSpPr>
        <p:spPr>
          <a:xfrm>
            <a:off x="344488" y="1496973"/>
            <a:ext cx="4392488" cy="5262979"/>
          </a:xfrm>
          <a:prstGeom prst="rect">
            <a:avLst/>
          </a:prstGeom>
          <a:noFill/>
        </p:spPr>
        <p:txBody>
          <a:bodyPr wrap="square" rtlCol="0">
            <a:spAutoFit/>
          </a:bodyPr>
          <a:lstStyle/>
          <a:p>
            <a:pPr marL="285750" indent="-285750">
              <a:lnSpc>
                <a:spcPct val="150000"/>
              </a:lnSpc>
              <a:buFont typeface="Wingdings" panose="05000000000000000000" pitchFamily="2" charset="2"/>
              <a:buChar char="§"/>
            </a:pPr>
            <a:r>
              <a:rPr lang="en-US" sz="1600" dirty="0" smtClean="0">
                <a:latin typeface="Times New Roman" panose="02020603050405020304" pitchFamily="18" charset="0"/>
                <a:cs typeface="Times New Roman" panose="02020603050405020304" pitchFamily="18" charset="0"/>
              </a:rPr>
              <a:t>The FCO explains the downward-trend in fines with the </a:t>
            </a:r>
            <a:r>
              <a:rPr lang="en-US" sz="1600" b="1" dirty="0" smtClean="0">
                <a:latin typeface="Times New Roman" panose="02020603050405020304" pitchFamily="18" charset="0"/>
                <a:cs typeface="Times New Roman" panose="02020603050405020304" pitchFamily="18" charset="0"/>
              </a:rPr>
              <a:t>conclusion </a:t>
            </a:r>
            <a:r>
              <a:rPr lang="en-US" sz="1600" b="1" dirty="0">
                <a:latin typeface="Times New Roman" panose="02020603050405020304" pitchFamily="18" charset="0"/>
                <a:cs typeface="Times New Roman" panose="02020603050405020304" pitchFamily="18" charset="0"/>
              </a:rPr>
              <a:t>of several bigger cases </a:t>
            </a:r>
            <a:r>
              <a:rPr lang="en-US" sz="1600" b="1" dirty="0" smtClean="0">
                <a:latin typeface="Times New Roman" panose="02020603050405020304" pitchFamily="18" charset="0"/>
                <a:cs typeface="Times New Roman" panose="02020603050405020304" pitchFamily="18" charset="0"/>
              </a:rPr>
              <a:t>in 2014</a:t>
            </a:r>
          </a:p>
          <a:p>
            <a:pPr marL="285750" indent="-285750">
              <a:lnSpc>
                <a:spcPct val="150000"/>
              </a:lnSpc>
              <a:buFont typeface="Wingdings" panose="05000000000000000000" pitchFamily="2" charset="2"/>
              <a:buChar char="§"/>
            </a:pPr>
            <a:r>
              <a:rPr lang="en-US" sz="1600" dirty="0" smtClean="0">
                <a:latin typeface="Times New Roman" panose="02020603050405020304" pitchFamily="18" charset="0"/>
                <a:cs typeface="Times New Roman" panose="02020603050405020304" pitchFamily="18" charset="0"/>
              </a:rPr>
              <a:t>Indeed, total of fines imposed prior to 2014 ranged between € 190 million and € 435 million in the years between 2007 and 2013</a:t>
            </a:r>
            <a:endParaRPr lang="en-US" sz="1600" dirty="0">
              <a:latin typeface="Times New Roman" panose="02020603050405020304" pitchFamily="18" charset="0"/>
              <a:cs typeface="Times New Roman" panose="02020603050405020304" pitchFamily="18" charset="0"/>
            </a:endParaRPr>
          </a:p>
          <a:p>
            <a:pPr marL="285750" indent="-285750">
              <a:lnSpc>
                <a:spcPct val="150000"/>
              </a:lnSpc>
              <a:buFont typeface="Wingdings" panose="05000000000000000000" pitchFamily="2" charset="2"/>
              <a:buChar char="§"/>
            </a:pPr>
            <a:r>
              <a:rPr lang="en-US" sz="1600" dirty="0" smtClean="0">
                <a:latin typeface="Times New Roman" panose="02020603050405020304" pitchFamily="18" charset="0"/>
                <a:cs typeface="Times New Roman" panose="02020603050405020304" pitchFamily="18" charset="0"/>
              </a:rPr>
              <a:t>Also </a:t>
            </a:r>
            <a:r>
              <a:rPr lang="en-US" sz="1600" dirty="0">
                <a:latin typeface="Times New Roman" panose="02020603050405020304" pitchFamily="18" charset="0"/>
                <a:cs typeface="Times New Roman" panose="02020603050405020304" pitchFamily="18" charset="0"/>
              </a:rPr>
              <a:t>due a loophole in the German </a:t>
            </a:r>
            <a:r>
              <a:rPr lang="en-US" sz="1600" dirty="0" smtClean="0">
                <a:latin typeface="Times New Roman" panose="02020603050405020304" pitchFamily="18" charset="0"/>
                <a:cs typeface="Times New Roman" panose="02020603050405020304" pitchFamily="18" charset="0"/>
              </a:rPr>
              <a:t>legislation, </a:t>
            </a:r>
            <a:r>
              <a:rPr lang="en-US" sz="1600" dirty="0">
                <a:latin typeface="Times New Roman" panose="02020603050405020304" pitchFamily="18" charset="0"/>
                <a:cs typeface="Times New Roman" panose="02020603050405020304" pitchFamily="18" charset="0"/>
              </a:rPr>
              <a:t>the </a:t>
            </a:r>
            <a:r>
              <a:rPr lang="en-US" sz="1600" b="1" dirty="0" smtClean="0">
                <a:latin typeface="Times New Roman" panose="02020603050405020304" pitchFamily="18" charset="0"/>
                <a:cs typeface="Times New Roman" panose="02020603050405020304" pitchFamily="18" charset="0"/>
              </a:rPr>
              <a:t>FCO </a:t>
            </a:r>
            <a:r>
              <a:rPr lang="en-US" sz="1600" b="1" dirty="0">
                <a:latin typeface="Times New Roman" panose="02020603050405020304" pitchFamily="18" charset="0"/>
                <a:cs typeface="Times New Roman" panose="02020603050405020304" pitchFamily="18" charset="0"/>
              </a:rPr>
              <a:t>could </a:t>
            </a:r>
            <a:r>
              <a:rPr lang="en-US" sz="1600" b="1" dirty="0" smtClean="0">
                <a:latin typeface="Times New Roman" panose="02020603050405020304" pitchFamily="18" charset="0"/>
                <a:cs typeface="Times New Roman" panose="02020603050405020304" pitchFamily="18" charset="0"/>
              </a:rPr>
              <a:t>not enforce </a:t>
            </a:r>
            <a:r>
              <a:rPr lang="en-US" sz="1600" dirty="0" smtClean="0">
                <a:latin typeface="Times New Roman" panose="02020603050405020304" pitchFamily="18" charset="0"/>
                <a:cs typeface="Times New Roman" panose="02020603050405020304" pitchFamily="18" charset="0"/>
              </a:rPr>
              <a:t>penalties </a:t>
            </a:r>
            <a:r>
              <a:rPr lang="en-US" sz="1600" b="1" dirty="0" smtClean="0">
                <a:latin typeface="Times New Roman" panose="02020603050405020304" pitchFamily="18" charset="0"/>
                <a:cs typeface="Times New Roman" panose="02020603050405020304" pitchFamily="18" charset="0"/>
              </a:rPr>
              <a:t>of </a:t>
            </a:r>
            <a:r>
              <a:rPr lang="en-US" sz="1600" b="1" dirty="0">
                <a:latin typeface="Times New Roman" panose="02020603050405020304" pitchFamily="18" charset="0"/>
                <a:cs typeface="Times New Roman" panose="02020603050405020304" pitchFamily="18" charset="0"/>
              </a:rPr>
              <a:t>around € 128 </a:t>
            </a:r>
            <a:r>
              <a:rPr lang="en-US" sz="1600" b="1" dirty="0" smtClean="0">
                <a:latin typeface="Times New Roman" panose="02020603050405020304" pitchFamily="18" charset="0"/>
                <a:cs typeface="Times New Roman" panose="02020603050405020304" pitchFamily="18" charset="0"/>
              </a:rPr>
              <a:t>million</a:t>
            </a:r>
            <a:r>
              <a:rPr lang="en-US" sz="1600" dirty="0" smtClean="0">
                <a:latin typeface="Times New Roman" panose="02020603050405020304" pitchFamily="18" charset="0"/>
                <a:cs typeface="Times New Roman" panose="02020603050405020304" pitchFamily="18" charset="0"/>
              </a:rPr>
              <a:t> </a:t>
            </a:r>
            <a:r>
              <a:rPr lang="en-US" sz="1600" b="1" dirty="0" smtClean="0">
                <a:latin typeface="Times New Roman" panose="02020603050405020304" pitchFamily="18" charset="0"/>
                <a:cs typeface="Times New Roman" panose="02020603050405020304" pitchFamily="18" charset="0"/>
              </a:rPr>
              <a:t>in the so-called ”sausage </a:t>
            </a:r>
            <a:r>
              <a:rPr lang="en-US" sz="1600" b="1" dirty="0">
                <a:latin typeface="Times New Roman" panose="02020603050405020304" pitchFamily="18" charset="0"/>
                <a:cs typeface="Times New Roman" panose="02020603050405020304" pitchFamily="18" charset="0"/>
              </a:rPr>
              <a:t>cartel“ </a:t>
            </a:r>
            <a:endParaRPr lang="en-US" sz="1600" b="1" dirty="0" smtClean="0">
              <a:latin typeface="Times New Roman" panose="02020603050405020304" pitchFamily="18" charset="0"/>
              <a:cs typeface="Times New Roman" panose="02020603050405020304" pitchFamily="18" charset="0"/>
            </a:endParaRPr>
          </a:p>
          <a:p>
            <a:pPr marL="285750" indent="-285750">
              <a:lnSpc>
                <a:spcPct val="150000"/>
              </a:lnSpc>
              <a:buFont typeface="Wingdings" panose="05000000000000000000" pitchFamily="2" charset="2"/>
              <a:buChar char="§"/>
            </a:pPr>
            <a:r>
              <a:rPr lang="en-US" sz="1600" dirty="0" smtClean="0">
                <a:latin typeface="Times New Roman" panose="02020603050405020304" pitchFamily="18" charset="0"/>
                <a:cs typeface="Times New Roman" panose="02020603050405020304" pitchFamily="18" charset="0"/>
              </a:rPr>
              <a:t>However, fines in 2016 were again lower than in 2015 and trend is not yet reversed by 2017 figures</a:t>
            </a:r>
            <a:r>
              <a:rPr lang="en-US" sz="1600" dirty="0">
                <a:latin typeface="Times New Roman" panose="02020603050405020304" pitchFamily="18" charset="0"/>
                <a:cs typeface="Times New Roman" panose="02020603050405020304" pitchFamily="18" charset="0"/>
              </a:rPr>
              <a:t/>
            </a:r>
            <a:br>
              <a:rPr lang="en-US" sz="1600" dirty="0">
                <a:latin typeface="Times New Roman" panose="02020603050405020304" pitchFamily="18" charset="0"/>
                <a:cs typeface="Times New Roman" panose="02020603050405020304" pitchFamily="18" charset="0"/>
              </a:rPr>
            </a:br>
            <a:endParaRPr lang="en-US" sz="1600" dirty="0">
              <a:latin typeface="Times New Roman" panose="02020603050405020304" pitchFamily="18" charset="0"/>
              <a:cs typeface="Times New Roman" panose="02020603050405020304" pitchFamily="18" charset="0"/>
            </a:endParaRPr>
          </a:p>
        </p:txBody>
      </p:sp>
      <p:sp>
        <p:nvSpPr>
          <p:cNvPr id="4" name="Oval 3"/>
          <p:cNvSpPr/>
          <p:nvPr/>
        </p:nvSpPr>
        <p:spPr>
          <a:xfrm>
            <a:off x="4961544" y="2276872"/>
            <a:ext cx="4383944" cy="1440160"/>
          </a:xfrm>
          <a:prstGeom prst="ellipse">
            <a:avLst/>
          </a:pr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041570" y="5949281"/>
            <a:ext cx="3571812" cy="276999"/>
          </a:xfrm>
          <a:prstGeom prst="rect">
            <a:avLst/>
          </a:prstGeom>
        </p:spPr>
        <p:txBody>
          <a:bodyPr wrap="none">
            <a:spAutoFit/>
          </a:bodyPr>
          <a:lstStyle/>
          <a:p>
            <a:r>
              <a:rPr lang="en-US" sz="1200" dirty="0" smtClean="0">
                <a:solidFill>
                  <a:srgbClr val="000000"/>
                </a:solidFill>
                <a:latin typeface="Times New Roman" panose="02020603050405020304" pitchFamily="18" charset="0"/>
              </a:rPr>
              <a:t>(FCO Brochure </a:t>
            </a:r>
            <a:r>
              <a:rPr lang="en-US" sz="1200" dirty="0">
                <a:solidFill>
                  <a:srgbClr val="000000"/>
                </a:solidFill>
                <a:latin typeface="Times New Roman" panose="02020603050405020304" pitchFamily="18" charset="0"/>
              </a:rPr>
              <a:t>Successful Cartel Enforcement, 2017) </a:t>
            </a:r>
          </a:p>
        </p:txBody>
      </p:sp>
      <p:sp>
        <p:nvSpPr>
          <p:cNvPr id="8" name="TextBox 7"/>
          <p:cNvSpPr txBox="1"/>
          <p:nvPr/>
        </p:nvSpPr>
        <p:spPr>
          <a:xfrm>
            <a:off x="179512" y="0"/>
            <a:ext cx="3117304" cy="523220"/>
          </a:xfrm>
          <a:prstGeom prst="rect">
            <a:avLst/>
          </a:prstGeom>
          <a:noFill/>
        </p:spPr>
        <p:txBody>
          <a:bodyPr wrap="square" rtlCol="0">
            <a:spAutoFit/>
          </a:bodyPr>
          <a:lstStyle/>
          <a:p>
            <a:r>
              <a:rPr lang="de-DE" sz="2800" dirty="0" err="1">
                <a:latin typeface="Times New Roman" panose="02020603050405020304" pitchFamily="18" charset="0"/>
                <a:cs typeface="Times New Roman" panose="02020603050405020304" pitchFamily="18" charset="0"/>
              </a:rPr>
              <a:t>Cartel</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Statistics</a:t>
            </a:r>
            <a:r>
              <a:rPr lang="de-DE" sz="2800" dirty="0">
                <a:latin typeface="Times New Roman" panose="02020603050405020304" pitchFamily="18" charset="0"/>
                <a:cs typeface="Times New Roman" panose="02020603050405020304" pitchFamily="18" charset="0"/>
              </a:rPr>
              <a:t> </a:t>
            </a:r>
            <a:r>
              <a:rPr lang="de-DE" sz="2800" dirty="0" smtClean="0">
                <a:latin typeface="Times New Roman" panose="02020603050405020304" pitchFamily="18" charset="0"/>
                <a:cs typeface="Times New Roman" panose="02020603050405020304" pitchFamily="18" charset="0"/>
              </a:rPr>
              <a:t>(3)</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01826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58429" y="963513"/>
            <a:ext cx="9408981" cy="909765"/>
          </a:xfrm>
        </p:spPr>
        <p:txBody>
          <a:bodyPr/>
          <a:lstStyle/>
          <a:p>
            <a:r>
              <a:rPr lang="en-US" sz="2400" dirty="0" smtClean="0"/>
              <a:t>Decreased </a:t>
            </a:r>
            <a:r>
              <a:rPr lang="en-US" sz="2400" dirty="0"/>
              <a:t>Number </a:t>
            </a:r>
            <a:r>
              <a:rPr lang="en-US" sz="2400" dirty="0" smtClean="0"/>
              <a:t>Of </a:t>
            </a:r>
            <a:r>
              <a:rPr lang="en-US" sz="2400" dirty="0"/>
              <a:t>Closed Cases</a:t>
            </a:r>
          </a:p>
        </p:txBody>
      </p:sp>
      <p:sp>
        <p:nvSpPr>
          <p:cNvPr id="4" name="Footer Placeholder 3"/>
          <p:cNvSpPr>
            <a:spLocks noGrp="1"/>
          </p:cNvSpPr>
          <p:nvPr>
            <p:ph type="ftr" sz="quarter" idx="12"/>
          </p:nvPr>
        </p:nvSpPr>
        <p:spPr/>
        <p:txBody>
          <a:bodyPr/>
          <a:lstStyle/>
          <a:p>
            <a:r>
              <a:rPr lang="en-US" dirty="0"/>
              <a:t>Cartel Enforcement and Regulation in Germany</a:t>
            </a:r>
          </a:p>
        </p:txBody>
      </p:sp>
      <p:pic>
        <p:nvPicPr>
          <p:cNvPr id="8" name="Content Placeholder 4"/>
          <p:cNvPicPr>
            <a:picLocks noChangeAspect="1"/>
          </p:cNvPicPr>
          <p:nvPr/>
        </p:nvPicPr>
        <p:blipFill>
          <a:blip r:embed="rId2"/>
          <a:stretch>
            <a:fillRect/>
          </a:stretch>
        </p:blipFill>
        <p:spPr>
          <a:xfrm>
            <a:off x="250850" y="1268760"/>
            <a:ext cx="4812070" cy="5132342"/>
          </a:xfrm>
          <a:prstGeom prst="rect">
            <a:avLst/>
          </a:prstGeom>
        </p:spPr>
      </p:pic>
      <p:sp>
        <p:nvSpPr>
          <p:cNvPr id="9" name="TextBox 8"/>
          <p:cNvSpPr txBox="1"/>
          <p:nvPr/>
        </p:nvSpPr>
        <p:spPr>
          <a:xfrm>
            <a:off x="4804288" y="1340768"/>
            <a:ext cx="4901240" cy="3416320"/>
          </a:xfrm>
          <a:prstGeom prst="rect">
            <a:avLst/>
          </a:prstGeom>
          <a:noFill/>
        </p:spPr>
        <p:txBody>
          <a:bodyPr wrap="square" rtlCol="0">
            <a:spAutoFit/>
          </a:bodyPr>
          <a:lstStyle/>
          <a:p>
            <a:pPr marL="171450" indent="-171450">
              <a:lnSpc>
                <a:spcPct val="150000"/>
              </a:lnSpc>
              <a:buFont typeface="Wingdings" panose="05000000000000000000" pitchFamily="2" charset="2"/>
              <a:buChar char="§"/>
            </a:pPr>
            <a:r>
              <a:rPr lang="de-DE" sz="1600" dirty="0" smtClean="0">
                <a:latin typeface="Times New Roman" panose="02020603050405020304" pitchFamily="18" charset="0"/>
                <a:cs typeface="Times New Roman" panose="02020603050405020304" pitchFamily="18" charset="0"/>
              </a:rPr>
              <a:t>Absolute </a:t>
            </a:r>
            <a:r>
              <a:rPr lang="de-DE" sz="1600" dirty="0" err="1" smtClean="0">
                <a:latin typeface="Times New Roman" panose="02020603050405020304" pitchFamily="18" charset="0"/>
                <a:cs typeface="Times New Roman" panose="02020603050405020304" pitchFamily="18" charset="0"/>
              </a:rPr>
              <a:t>number</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of</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completed</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proceedings</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decreased</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as</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well</a:t>
            </a:r>
            <a:r>
              <a:rPr lang="de-DE" sz="1600" dirty="0">
                <a:latin typeface="Times New Roman" panose="02020603050405020304" pitchFamily="18" charset="0"/>
                <a:cs typeface="Times New Roman" panose="02020603050405020304" pitchFamily="18" charset="0"/>
              </a:rPr>
              <a:t> </a:t>
            </a:r>
            <a:r>
              <a:rPr lang="de-DE" sz="1600" dirty="0" smtClean="0">
                <a:latin typeface="Times New Roman" panose="02020603050405020304" pitchFamily="18" charset="0"/>
                <a:cs typeface="Times New Roman" panose="02020603050405020304" pitchFamily="18" charset="0"/>
              </a:rPr>
              <a:t>in </a:t>
            </a:r>
            <a:r>
              <a:rPr lang="de-DE" sz="1600" dirty="0" err="1" smtClean="0">
                <a:latin typeface="Times New Roman" panose="02020603050405020304" pitchFamily="18" charset="0"/>
                <a:cs typeface="Times New Roman" panose="02020603050405020304" pitchFamily="18" charset="0"/>
              </a:rPr>
              <a:t>the</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period</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of</a:t>
            </a:r>
            <a:r>
              <a:rPr lang="de-DE" sz="1600" dirty="0" smtClean="0">
                <a:latin typeface="Times New Roman" panose="02020603050405020304" pitchFamily="18" charset="0"/>
                <a:cs typeface="Times New Roman" panose="02020603050405020304" pitchFamily="18" charset="0"/>
              </a:rPr>
              <a:t> 2013-2016 </a:t>
            </a:r>
            <a:r>
              <a:rPr lang="de-DE" sz="1600" dirty="0" err="1" smtClean="0">
                <a:latin typeface="Times New Roman" panose="02020603050405020304" pitchFamily="18" charset="0"/>
                <a:cs typeface="Times New Roman" panose="02020603050405020304" pitchFamily="18" charset="0"/>
              </a:rPr>
              <a:t>as</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opposed</a:t>
            </a:r>
            <a:r>
              <a:rPr lang="de-DE" sz="1600" dirty="0" smtClean="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to</a:t>
            </a:r>
            <a:r>
              <a:rPr lang="de-DE" sz="1600" dirty="0" smtClean="0">
                <a:latin typeface="Times New Roman" panose="02020603050405020304" pitchFamily="18" charset="0"/>
                <a:cs typeface="Times New Roman" panose="02020603050405020304" pitchFamily="18" charset="0"/>
              </a:rPr>
              <a:t> 2009-2012</a:t>
            </a:r>
            <a:endParaRPr lang="de-DE" sz="1600" dirty="0">
              <a:latin typeface="Times New Roman" panose="02020603050405020304" pitchFamily="18" charset="0"/>
              <a:cs typeface="Times New Roman" panose="02020603050405020304" pitchFamily="18" charset="0"/>
            </a:endParaRPr>
          </a:p>
          <a:p>
            <a:pPr marL="171450" indent="-171450">
              <a:lnSpc>
                <a:spcPct val="150000"/>
              </a:lnSpc>
              <a:buFont typeface="Wingdings" panose="05000000000000000000" pitchFamily="2" charset="2"/>
              <a:buChar char="§"/>
            </a:pPr>
            <a:r>
              <a:rPr lang="de-DE" sz="1600" dirty="0" err="1" smtClean="0">
                <a:latin typeface="Times New Roman" panose="02020603050405020304" pitchFamily="18" charset="0"/>
                <a:cs typeface="Times New Roman" panose="02020603050405020304" pitchFamily="18" charset="0"/>
              </a:rPr>
              <a:t>Is</a:t>
            </a:r>
            <a:r>
              <a:rPr lang="de-DE" sz="1600" dirty="0" smtClean="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the</a:t>
            </a:r>
            <a:r>
              <a:rPr lang="de-DE" sz="1600" dirty="0">
                <a:latin typeface="Times New Roman" panose="02020603050405020304" pitchFamily="18" charset="0"/>
                <a:cs typeface="Times New Roman" panose="02020603050405020304" pitchFamily="18" charset="0"/>
              </a:rPr>
              <a:t> FCO </a:t>
            </a:r>
            <a:r>
              <a:rPr lang="de-DE" sz="1600" dirty="0" err="1">
                <a:latin typeface="Times New Roman" panose="02020603050405020304" pitchFamily="18" charset="0"/>
                <a:cs typeface="Times New Roman" panose="02020603050405020304" pitchFamily="18" charset="0"/>
              </a:rPr>
              <a:t>less</a:t>
            </a:r>
            <a:r>
              <a:rPr lang="de-DE" sz="1600" dirty="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active</a:t>
            </a:r>
            <a:r>
              <a:rPr lang="de-DE" sz="1600" dirty="0">
                <a:latin typeface="Times New Roman" panose="02020603050405020304" pitchFamily="18" charset="0"/>
                <a:cs typeface="Times New Roman" panose="02020603050405020304" pitchFamily="18" charset="0"/>
              </a:rPr>
              <a:t>, </a:t>
            </a:r>
            <a:endParaRPr lang="de-DE" sz="1600" dirty="0" smtClean="0">
              <a:latin typeface="Times New Roman" panose="02020603050405020304" pitchFamily="18" charset="0"/>
              <a:cs typeface="Times New Roman" panose="02020603050405020304" pitchFamily="18" charset="0"/>
            </a:endParaRPr>
          </a:p>
          <a:p>
            <a:pPr marL="171450" indent="-171450">
              <a:lnSpc>
                <a:spcPct val="150000"/>
              </a:lnSpc>
              <a:buFont typeface="Wingdings" panose="05000000000000000000" pitchFamily="2" charset="2"/>
              <a:buChar char="§"/>
            </a:pPr>
            <a:r>
              <a:rPr lang="de-DE" sz="1600" dirty="0">
                <a:latin typeface="Times New Roman" panose="02020603050405020304" pitchFamily="18" charset="0"/>
                <a:cs typeface="Times New Roman" panose="02020603050405020304" pitchFamily="18" charset="0"/>
              </a:rPr>
              <a:t>A</a:t>
            </a:r>
            <a:r>
              <a:rPr lang="de-DE" sz="1600" dirty="0" smtClean="0">
                <a:latin typeface="Times New Roman" panose="02020603050405020304" pitchFamily="18" charset="0"/>
                <a:cs typeface="Times New Roman" panose="02020603050405020304" pitchFamily="18" charset="0"/>
              </a:rPr>
              <a:t>re </a:t>
            </a:r>
            <a:r>
              <a:rPr lang="de-DE" sz="1600" dirty="0" err="1">
                <a:latin typeface="Times New Roman" panose="02020603050405020304" pitchFamily="18" charset="0"/>
                <a:cs typeface="Times New Roman" panose="02020603050405020304" pitchFamily="18" charset="0"/>
              </a:rPr>
              <a:t>there</a:t>
            </a:r>
            <a:r>
              <a:rPr lang="de-DE" sz="1600" dirty="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less</a:t>
            </a:r>
            <a:r>
              <a:rPr lang="de-DE" sz="1600" dirty="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cartels</a:t>
            </a:r>
            <a:r>
              <a:rPr lang="de-DE" sz="1600" dirty="0">
                <a:latin typeface="Times New Roman" panose="02020603050405020304" pitchFamily="18" charset="0"/>
                <a:cs typeface="Times New Roman" panose="02020603050405020304" pitchFamily="18" charset="0"/>
              </a:rPr>
              <a:t>, </a:t>
            </a:r>
            <a:endParaRPr lang="de-DE" sz="1600" dirty="0" smtClean="0">
              <a:latin typeface="Times New Roman" panose="02020603050405020304" pitchFamily="18" charset="0"/>
              <a:cs typeface="Times New Roman" panose="02020603050405020304" pitchFamily="18" charset="0"/>
            </a:endParaRPr>
          </a:p>
          <a:p>
            <a:pPr marL="171450" indent="-171450">
              <a:lnSpc>
                <a:spcPct val="150000"/>
              </a:lnSpc>
              <a:buFont typeface="Wingdings" panose="05000000000000000000" pitchFamily="2" charset="2"/>
              <a:buChar char="§"/>
            </a:pPr>
            <a:r>
              <a:rPr lang="de-DE" sz="1600" dirty="0">
                <a:latin typeface="Times New Roman" panose="02020603050405020304" pitchFamily="18" charset="0"/>
                <a:cs typeface="Times New Roman" panose="02020603050405020304" pitchFamily="18" charset="0"/>
              </a:rPr>
              <a:t>A</a:t>
            </a:r>
            <a:r>
              <a:rPr lang="de-DE" sz="1600" dirty="0" smtClean="0">
                <a:latin typeface="Times New Roman" panose="02020603050405020304" pitchFamily="18" charset="0"/>
                <a:cs typeface="Times New Roman" panose="02020603050405020304" pitchFamily="18" charset="0"/>
              </a:rPr>
              <a:t>re </a:t>
            </a:r>
            <a:r>
              <a:rPr lang="de-DE" sz="1600" dirty="0" err="1">
                <a:latin typeface="Times New Roman" panose="02020603050405020304" pitchFamily="18" charset="0"/>
                <a:cs typeface="Times New Roman" panose="02020603050405020304" pitchFamily="18" charset="0"/>
              </a:rPr>
              <a:t>the</a:t>
            </a:r>
            <a:r>
              <a:rPr lang="de-DE" sz="1600" dirty="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cases</a:t>
            </a:r>
            <a:r>
              <a:rPr lang="de-DE" sz="1600" dirty="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more</a:t>
            </a:r>
            <a:r>
              <a:rPr lang="de-DE" sz="1600" dirty="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complex</a:t>
            </a:r>
            <a:r>
              <a:rPr lang="de-DE" sz="1600" dirty="0">
                <a:latin typeface="Times New Roman" panose="02020603050405020304" pitchFamily="18" charset="0"/>
                <a:cs typeface="Times New Roman" panose="02020603050405020304" pitchFamily="18" charset="0"/>
              </a:rPr>
              <a:t> </a:t>
            </a:r>
            <a:r>
              <a:rPr lang="de-DE" sz="1600" dirty="0" err="1" smtClean="0">
                <a:latin typeface="Times New Roman" panose="02020603050405020304" pitchFamily="18" charset="0"/>
                <a:cs typeface="Times New Roman" panose="02020603050405020304" pitchFamily="18" charset="0"/>
              </a:rPr>
              <a:t>or</a:t>
            </a:r>
            <a:r>
              <a:rPr lang="de-DE" sz="1600" dirty="0" smtClean="0">
                <a:latin typeface="Times New Roman" panose="02020603050405020304" pitchFamily="18" charset="0"/>
                <a:cs typeface="Times New Roman" panose="02020603050405020304" pitchFamily="18" charset="0"/>
              </a:rPr>
              <a:t> </a:t>
            </a:r>
          </a:p>
          <a:p>
            <a:pPr marL="171450" indent="-171450">
              <a:lnSpc>
                <a:spcPct val="150000"/>
              </a:lnSpc>
              <a:buFont typeface="Wingdings" panose="05000000000000000000" pitchFamily="2" charset="2"/>
              <a:buChar char="§"/>
            </a:pPr>
            <a:r>
              <a:rPr lang="de-DE" sz="1600" dirty="0">
                <a:latin typeface="Times New Roman" panose="02020603050405020304" pitchFamily="18" charset="0"/>
                <a:cs typeface="Times New Roman" panose="02020603050405020304" pitchFamily="18" charset="0"/>
              </a:rPr>
              <a:t>A</a:t>
            </a:r>
            <a:r>
              <a:rPr lang="de-DE" sz="1600" dirty="0" smtClean="0">
                <a:latin typeface="Times New Roman" panose="02020603050405020304" pitchFamily="18" charset="0"/>
                <a:cs typeface="Times New Roman" panose="02020603050405020304" pitchFamily="18" charset="0"/>
              </a:rPr>
              <a:t>re </a:t>
            </a:r>
            <a:r>
              <a:rPr lang="de-DE" sz="1600" dirty="0" err="1" smtClean="0">
                <a:latin typeface="Times New Roman" panose="02020603050405020304" pitchFamily="18" charset="0"/>
                <a:cs typeface="Times New Roman" panose="02020603050405020304" pitchFamily="18" charset="0"/>
              </a:rPr>
              <a:t>there</a:t>
            </a:r>
            <a:r>
              <a:rPr lang="de-DE" sz="1600" dirty="0" smtClean="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less</a:t>
            </a:r>
            <a:r>
              <a:rPr lang="de-DE" sz="1600" dirty="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leniency</a:t>
            </a:r>
            <a:r>
              <a:rPr lang="de-DE" sz="1600" dirty="0">
                <a:latin typeface="Times New Roman" panose="02020603050405020304" pitchFamily="18" charset="0"/>
                <a:cs typeface="Times New Roman" panose="02020603050405020304" pitchFamily="18" charset="0"/>
              </a:rPr>
              <a:t> </a:t>
            </a:r>
            <a:r>
              <a:rPr lang="de-DE" sz="1600" dirty="0" err="1">
                <a:latin typeface="Times New Roman" panose="02020603050405020304" pitchFamily="18" charset="0"/>
                <a:cs typeface="Times New Roman" panose="02020603050405020304" pitchFamily="18" charset="0"/>
              </a:rPr>
              <a:t>applications</a:t>
            </a:r>
            <a:r>
              <a:rPr lang="de-DE" sz="1600" dirty="0">
                <a:latin typeface="Times New Roman" panose="02020603050405020304" pitchFamily="18" charset="0"/>
                <a:cs typeface="Times New Roman" panose="02020603050405020304" pitchFamily="18" charset="0"/>
              </a:rPr>
              <a:t>?</a:t>
            </a:r>
          </a:p>
          <a:p>
            <a:pPr marL="171450" indent="-171450">
              <a:lnSpc>
                <a:spcPct val="150000"/>
              </a:lnSpc>
              <a:buFont typeface="Wingdings" panose="05000000000000000000" pitchFamily="2" charset="2"/>
              <a:buChar char="§"/>
            </a:pPr>
            <a:endParaRPr lang="de-DE" sz="1600" dirty="0">
              <a:latin typeface="Times New Roman" panose="02020603050405020304" pitchFamily="18" charset="0"/>
              <a:cs typeface="Times New Roman" panose="02020603050405020304" pitchFamily="18" charset="0"/>
            </a:endParaRPr>
          </a:p>
          <a:p>
            <a:pPr>
              <a:lnSpc>
                <a:spcPct val="150000"/>
              </a:lnSpc>
            </a:pPr>
            <a:endParaRPr lang="de-DE" sz="1600" dirty="0" smtClean="0">
              <a:latin typeface="Times New Roman" panose="02020603050405020304" pitchFamily="18" charset="0"/>
              <a:cs typeface="Times New Roman" panose="02020603050405020304" pitchFamily="18" charset="0"/>
            </a:endParaRPr>
          </a:p>
        </p:txBody>
      </p:sp>
      <p:sp>
        <p:nvSpPr>
          <p:cNvPr id="11" name="TextBox 10"/>
          <p:cNvSpPr txBox="1"/>
          <p:nvPr/>
        </p:nvSpPr>
        <p:spPr>
          <a:xfrm>
            <a:off x="416496" y="1522413"/>
            <a:ext cx="4222146" cy="350865"/>
          </a:xfrm>
          <a:prstGeom prst="rect">
            <a:avLst/>
          </a:prstGeom>
          <a:solidFill>
            <a:srgbClr val="990000"/>
          </a:solidFill>
        </p:spPr>
        <p:txBody>
          <a:bodyPr wrap="square" rtlCol="0">
            <a:spAutoFit/>
          </a:bodyPr>
          <a:lstStyle/>
          <a:p>
            <a:pPr>
              <a:lnSpc>
                <a:spcPct val="120000"/>
              </a:lnSpc>
            </a:pPr>
            <a:r>
              <a:rPr lang="de-DE" sz="1400" b="1" dirty="0" err="1" smtClean="0">
                <a:solidFill>
                  <a:schemeClr val="bg1"/>
                </a:solidFill>
                <a:latin typeface="Times New Roman" panose="02020603050405020304" pitchFamily="18" charset="0"/>
                <a:cs typeface="Times New Roman" panose="02020603050405020304" pitchFamily="18" charset="0"/>
              </a:rPr>
              <a:t>Completed</a:t>
            </a:r>
            <a:r>
              <a:rPr lang="de-DE" sz="1400" b="1" dirty="0" smtClean="0">
                <a:solidFill>
                  <a:schemeClr val="bg1"/>
                </a:solidFill>
                <a:latin typeface="Times New Roman" panose="02020603050405020304" pitchFamily="18" charset="0"/>
                <a:cs typeface="Times New Roman" panose="02020603050405020304" pitchFamily="18" charset="0"/>
              </a:rPr>
              <a:t> </a:t>
            </a:r>
            <a:r>
              <a:rPr lang="de-DE" sz="1400" b="1" dirty="0" err="1" smtClean="0">
                <a:solidFill>
                  <a:schemeClr val="bg1"/>
                </a:solidFill>
                <a:latin typeface="Times New Roman" panose="02020603050405020304" pitchFamily="18" charset="0"/>
                <a:cs typeface="Times New Roman" panose="02020603050405020304" pitchFamily="18" charset="0"/>
              </a:rPr>
              <a:t>Cartel</a:t>
            </a:r>
            <a:r>
              <a:rPr lang="de-DE" sz="1400" b="1" dirty="0" smtClean="0">
                <a:solidFill>
                  <a:schemeClr val="bg1"/>
                </a:solidFill>
                <a:latin typeface="Times New Roman" panose="02020603050405020304" pitchFamily="18" charset="0"/>
                <a:cs typeface="Times New Roman" panose="02020603050405020304" pitchFamily="18" charset="0"/>
              </a:rPr>
              <a:t> </a:t>
            </a:r>
            <a:r>
              <a:rPr lang="de-DE" sz="1400" b="1" dirty="0" err="1" smtClean="0">
                <a:solidFill>
                  <a:schemeClr val="bg1"/>
                </a:solidFill>
                <a:latin typeface="Times New Roman" panose="02020603050405020304" pitchFamily="18" charset="0"/>
                <a:cs typeface="Times New Roman" panose="02020603050405020304" pitchFamily="18" charset="0"/>
              </a:rPr>
              <a:t>Proceedings</a:t>
            </a:r>
            <a:r>
              <a:rPr lang="de-DE" sz="1400" b="1" dirty="0" smtClean="0">
                <a:solidFill>
                  <a:schemeClr val="bg1"/>
                </a:solidFill>
                <a:latin typeface="Times New Roman" panose="02020603050405020304" pitchFamily="18" charset="0"/>
                <a:cs typeface="Times New Roman" panose="02020603050405020304" pitchFamily="18" charset="0"/>
              </a:rPr>
              <a:t> 1997 – 2016</a:t>
            </a:r>
          </a:p>
        </p:txBody>
      </p:sp>
      <p:sp>
        <p:nvSpPr>
          <p:cNvPr id="10" name="Rectangle 9"/>
          <p:cNvSpPr/>
          <p:nvPr/>
        </p:nvSpPr>
        <p:spPr>
          <a:xfrm>
            <a:off x="449820" y="6068941"/>
            <a:ext cx="3571812" cy="276999"/>
          </a:xfrm>
          <a:prstGeom prst="rect">
            <a:avLst/>
          </a:prstGeom>
        </p:spPr>
        <p:txBody>
          <a:bodyPr wrap="none">
            <a:spAutoFit/>
          </a:bodyPr>
          <a:lstStyle/>
          <a:p>
            <a:r>
              <a:rPr lang="en-US" sz="1200" dirty="0" smtClean="0">
                <a:solidFill>
                  <a:srgbClr val="000000"/>
                </a:solidFill>
                <a:latin typeface="Times New Roman" panose="02020603050405020304" pitchFamily="18" charset="0"/>
              </a:rPr>
              <a:t>(FCO Brochure </a:t>
            </a:r>
            <a:r>
              <a:rPr lang="en-US" sz="1200" dirty="0">
                <a:solidFill>
                  <a:srgbClr val="000000"/>
                </a:solidFill>
                <a:latin typeface="Times New Roman" panose="02020603050405020304" pitchFamily="18" charset="0"/>
              </a:rPr>
              <a:t>Successful Cartel Enforcement, 2017) </a:t>
            </a:r>
          </a:p>
        </p:txBody>
      </p:sp>
      <p:sp>
        <p:nvSpPr>
          <p:cNvPr id="12" name="TextBox 11"/>
          <p:cNvSpPr txBox="1"/>
          <p:nvPr/>
        </p:nvSpPr>
        <p:spPr>
          <a:xfrm>
            <a:off x="179512" y="0"/>
            <a:ext cx="3117304" cy="523220"/>
          </a:xfrm>
          <a:prstGeom prst="rect">
            <a:avLst/>
          </a:prstGeom>
          <a:noFill/>
        </p:spPr>
        <p:txBody>
          <a:bodyPr wrap="square" rtlCol="0">
            <a:spAutoFit/>
          </a:bodyPr>
          <a:lstStyle/>
          <a:p>
            <a:r>
              <a:rPr lang="de-DE" sz="2800" dirty="0" err="1">
                <a:latin typeface="Times New Roman" panose="02020603050405020304" pitchFamily="18" charset="0"/>
                <a:cs typeface="Times New Roman" panose="02020603050405020304" pitchFamily="18" charset="0"/>
              </a:rPr>
              <a:t>Cartel</a:t>
            </a:r>
            <a:r>
              <a:rPr lang="de-DE" sz="2800" dirty="0">
                <a:latin typeface="Times New Roman" panose="02020603050405020304" pitchFamily="18" charset="0"/>
                <a:cs typeface="Times New Roman" panose="02020603050405020304" pitchFamily="18" charset="0"/>
              </a:rPr>
              <a:t> </a:t>
            </a:r>
            <a:r>
              <a:rPr lang="de-DE" sz="2800" dirty="0" err="1">
                <a:latin typeface="Times New Roman" panose="02020603050405020304" pitchFamily="18" charset="0"/>
                <a:cs typeface="Times New Roman" panose="02020603050405020304" pitchFamily="18" charset="0"/>
              </a:rPr>
              <a:t>Statistics</a:t>
            </a:r>
            <a:r>
              <a:rPr lang="de-DE" sz="2800" dirty="0">
                <a:latin typeface="Times New Roman" panose="02020603050405020304" pitchFamily="18" charset="0"/>
                <a:cs typeface="Times New Roman" panose="02020603050405020304" pitchFamily="18" charset="0"/>
              </a:rPr>
              <a:t> </a:t>
            </a:r>
            <a:r>
              <a:rPr lang="de-DE" sz="2800" dirty="0" smtClean="0">
                <a:latin typeface="Times New Roman" panose="02020603050405020304" pitchFamily="18" charset="0"/>
                <a:cs typeface="Times New Roman" panose="02020603050405020304" pitchFamily="18" charset="0"/>
              </a:rPr>
              <a:t>(4)</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86842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Challenges For Success Of Leniency</a:t>
            </a:r>
            <a:endParaRPr lang="en-US" dirty="0"/>
          </a:p>
        </p:txBody>
      </p:sp>
      <p:sp>
        <p:nvSpPr>
          <p:cNvPr id="4" name="Footer Placeholder 3"/>
          <p:cNvSpPr>
            <a:spLocks noGrp="1"/>
          </p:cNvSpPr>
          <p:nvPr>
            <p:ph type="ftr" sz="quarter" idx="10"/>
          </p:nvPr>
        </p:nvSpPr>
        <p:spPr/>
        <p:txBody>
          <a:bodyPr/>
          <a:lstStyle/>
          <a:p>
            <a:r>
              <a:rPr lang="en-US" dirty="0"/>
              <a:t>Cartel Enforcement and Regulation in Germany</a:t>
            </a:r>
          </a:p>
        </p:txBody>
      </p:sp>
    </p:spTree>
    <p:extLst>
      <p:ext uri="{BB962C8B-B14F-4D97-AF65-F5344CB8AC3E}">
        <p14:creationId xmlns:p14="http://schemas.microsoft.com/office/powerpoint/2010/main" val="4372439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stretch>
            <a:fillRect/>
          </a:stretch>
        </p:blipFill>
        <p:spPr>
          <a:xfrm>
            <a:off x="1352601" y="1845288"/>
            <a:ext cx="7190299" cy="4176000"/>
          </a:xfrm>
          <a:prstGeom prst="rect">
            <a:avLst/>
          </a:prstGeom>
        </p:spPr>
      </p:pic>
      <p:sp>
        <p:nvSpPr>
          <p:cNvPr id="2" name="Title 1"/>
          <p:cNvSpPr>
            <a:spLocks noGrp="1"/>
          </p:cNvSpPr>
          <p:nvPr>
            <p:ph type="title"/>
          </p:nvPr>
        </p:nvSpPr>
        <p:spPr>
          <a:xfrm>
            <a:off x="462560" y="955732"/>
            <a:ext cx="9408981" cy="909765"/>
          </a:xfrm>
        </p:spPr>
        <p:txBody>
          <a:bodyPr/>
          <a:lstStyle/>
          <a:p>
            <a:r>
              <a:rPr lang="en-US" sz="2400" dirty="0" smtClean="0"/>
              <a:t>Leniency Statistics</a:t>
            </a:r>
            <a:endParaRPr lang="en-US" sz="2400" dirty="0"/>
          </a:p>
        </p:txBody>
      </p:sp>
      <p:sp>
        <p:nvSpPr>
          <p:cNvPr id="3" name="Content Placeholder 2"/>
          <p:cNvSpPr>
            <a:spLocks noGrp="1"/>
          </p:cNvSpPr>
          <p:nvPr>
            <p:ph sz="quarter" idx="11"/>
          </p:nvPr>
        </p:nvSpPr>
        <p:spPr>
          <a:xfrm>
            <a:off x="488504" y="1412776"/>
            <a:ext cx="8686800" cy="4461510"/>
          </a:xfrm>
        </p:spPr>
        <p:txBody>
          <a:bodyPr/>
          <a:lstStyle/>
          <a:p>
            <a:pPr lvl="1">
              <a:buFont typeface="Wingdings" panose="05000000000000000000" pitchFamily="2" charset="2"/>
              <a:buChar char="§"/>
            </a:pPr>
            <a:r>
              <a:rPr lang="en-US" dirty="0"/>
              <a:t>FCO publishes number of applications filed, but figures do not show percentage of leniency cases out of total cases </a:t>
            </a:r>
            <a:r>
              <a:rPr lang="en-US" dirty="0" smtClean="0"/>
              <a:t>(FCO Brochure </a:t>
            </a:r>
            <a:r>
              <a:rPr lang="en-US" dirty="0"/>
              <a:t>Successful Cartel Enforcement, 2017</a:t>
            </a:r>
            <a:r>
              <a:rPr lang="en-US" dirty="0" smtClean="0"/>
              <a:t>):</a:t>
            </a:r>
            <a:endParaRPr lang="de-DE" dirty="0"/>
          </a:p>
          <a:p>
            <a:pPr marL="0" lvl="1" indent="0">
              <a:buNone/>
            </a:pPr>
            <a:endParaRPr lang="en-US" dirty="0" smtClean="0"/>
          </a:p>
          <a:p>
            <a:pPr lvl="1">
              <a:buFont typeface="Arial" panose="020B0604020202020204" pitchFamily="34" charset="0"/>
              <a:buChar char="•"/>
            </a:pPr>
            <a:endParaRPr lang="en-US" dirty="0" smtClean="0"/>
          </a:p>
          <a:p>
            <a:pPr lvl="1">
              <a:buFont typeface="Arial" panose="020B0604020202020204" pitchFamily="34" charset="0"/>
              <a:buChar char="•"/>
            </a:pPr>
            <a:endParaRPr lang="en-US" dirty="0"/>
          </a:p>
          <a:p>
            <a:pPr lvl="1">
              <a:buFont typeface="Arial" panose="020B0604020202020204" pitchFamily="34" charset="0"/>
              <a:buChar char="•"/>
            </a:pPr>
            <a:endParaRPr lang="en-US" dirty="0" smtClean="0"/>
          </a:p>
          <a:p>
            <a:pPr lvl="1">
              <a:buFont typeface="Arial" panose="020B0604020202020204" pitchFamily="34" charset="0"/>
              <a:buChar char="•"/>
            </a:pPr>
            <a:endParaRPr lang="en-US" dirty="0"/>
          </a:p>
          <a:p>
            <a:pPr lvl="1">
              <a:buFont typeface="Arial" panose="020B0604020202020204" pitchFamily="34" charset="0"/>
              <a:buChar char="•"/>
            </a:pPr>
            <a:endParaRPr lang="en-US" dirty="0" smtClean="0"/>
          </a:p>
          <a:p>
            <a:pPr lvl="1">
              <a:buFont typeface="Arial" panose="020B0604020202020204" pitchFamily="34" charset="0"/>
              <a:buChar char="•"/>
            </a:pPr>
            <a:endParaRPr lang="en-US" dirty="0"/>
          </a:p>
          <a:p>
            <a:pPr lvl="1">
              <a:buFont typeface="Arial" panose="020B0604020202020204" pitchFamily="34" charset="0"/>
              <a:buChar char="•"/>
            </a:pPr>
            <a:endParaRPr lang="en-US" dirty="0" smtClean="0"/>
          </a:p>
          <a:p>
            <a:pPr lvl="1">
              <a:buFont typeface="Arial" panose="020B0604020202020204" pitchFamily="34" charset="0"/>
              <a:buChar char="•"/>
            </a:pPr>
            <a:endParaRPr lang="en-US" dirty="0"/>
          </a:p>
          <a:p>
            <a:pPr lvl="1">
              <a:buFont typeface="Arial" panose="020B0604020202020204" pitchFamily="34" charset="0"/>
              <a:buChar char="•"/>
            </a:pPr>
            <a:endParaRPr lang="en-US" dirty="0" smtClean="0"/>
          </a:p>
          <a:p>
            <a:pPr lvl="1">
              <a:buFont typeface="Arial" panose="020B0604020202020204" pitchFamily="34" charset="0"/>
              <a:buChar char="•"/>
            </a:pPr>
            <a:endParaRPr lang="en-US" dirty="0"/>
          </a:p>
          <a:p>
            <a:pPr lvl="1">
              <a:buFont typeface="Arial" panose="020B0604020202020204" pitchFamily="34" charset="0"/>
              <a:buChar char="•"/>
            </a:pPr>
            <a:endParaRPr lang="en-US" dirty="0" smtClean="0"/>
          </a:p>
          <a:p>
            <a:pPr lvl="1">
              <a:buFont typeface="Wingdings" panose="05000000000000000000" pitchFamily="2" charset="2"/>
              <a:buChar char="§"/>
            </a:pPr>
            <a:r>
              <a:rPr lang="en-US" dirty="0" smtClean="0"/>
              <a:t>Slightly </a:t>
            </a:r>
            <a:r>
              <a:rPr lang="en-US" dirty="0"/>
              <a:t>more than half of the cases initiated based on immunity (Quote from Brochure) </a:t>
            </a:r>
          </a:p>
          <a:p>
            <a:pPr marL="0" lvl="1" indent="0">
              <a:buNone/>
            </a:pPr>
            <a:endParaRPr lang="en-US" dirty="0"/>
          </a:p>
        </p:txBody>
      </p:sp>
      <p:sp>
        <p:nvSpPr>
          <p:cNvPr id="6" name="Footer Placeholder 3"/>
          <p:cNvSpPr>
            <a:spLocks noGrp="1"/>
          </p:cNvSpPr>
          <p:nvPr>
            <p:ph type="ftr" sz="quarter" idx="12"/>
          </p:nvPr>
        </p:nvSpPr>
        <p:spPr/>
        <p:txBody>
          <a:bodyPr/>
          <a:lstStyle/>
          <a:p>
            <a:r>
              <a:rPr lang="en-US" dirty="0"/>
              <a:t>Cartel Enforcement and Regulation in Germany</a:t>
            </a:r>
          </a:p>
        </p:txBody>
      </p:sp>
      <p:sp>
        <p:nvSpPr>
          <p:cNvPr id="8" name="TextBox 7"/>
          <p:cNvSpPr txBox="1"/>
          <p:nvPr/>
        </p:nvSpPr>
        <p:spPr>
          <a:xfrm>
            <a:off x="128464" y="0"/>
            <a:ext cx="6789712"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Challenges for Success of Leniency (1</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6778813"/>
      </p:ext>
    </p:extLst>
  </p:cSld>
  <p:clrMapOvr>
    <a:masterClrMapping/>
  </p:clrMapOvr>
  <p:timing>
    <p:tnLst>
      <p:par>
        <p:cTn id="1" dur="indefinite" restart="never" nodeType="tmRoot"/>
      </p:par>
    </p:tnLst>
  </p:timing>
</p:sld>
</file>

<file path=ppt/theme/theme1.xml><?xml version="1.0" encoding="utf-8"?>
<a:theme xmlns:a="http://schemas.openxmlformats.org/drawingml/2006/main" name="CG Standard">
  <a:themeElements>
    <a:clrScheme name="CG - 2">
      <a:dk1>
        <a:sysClr val="windowText" lastClr="000000"/>
      </a:dk1>
      <a:lt1>
        <a:sysClr val="window" lastClr="FFFFFF"/>
      </a:lt1>
      <a:dk2>
        <a:srgbClr val="000000"/>
      </a:dk2>
      <a:lt2>
        <a:srgbClr val="FFFFFF"/>
      </a:lt2>
      <a:accent1>
        <a:srgbClr val="96D2FA"/>
      </a:accent1>
      <a:accent2>
        <a:srgbClr val="FF9A9B"/>
      </a:accent2>
      <a:accent3>
        <a:srgbClr val="FAE678"/>
      </a:accent3>
      <a:accent4>
        <a:srgbClr val="B4B4B4"/>
      </a:accent4>
      <a:accent5>
        <a:srgbClr val="D7F0FA"/>
      </a:accent5>
      <a:accent6>
        <a:srgbClr val="32D700"/>
      </a:accent6>
      <a:hlink>
        <a:srgbClr val="000000"/>
      </a:hlink>
      <a:folHlink>
        <a:srgbClr val="828282"/>
      </a:folHlink>
    </a:clrScheme>
    <a:fontScheme name="CG Font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G A4 Standard 2016.potx" id="{D382787B-AE98-401E-A3DA-CF672B391930}" vid="{B3A2F45B-2665-4D3D-A91B-41AB6598CADD}"/>
    </a:ext>
  </a:extLst>
</a:theme>
</file>

<file path=ppt/theme/theme2.xml><?xml version="1.0" encoding="utf-8"?>
<a:theme xmlns:a="http://schemas.openxmlformats.org/drawingml/2006/main" name="CG Body - Standard">
  <a:themeElements>
    <a:clrScheme name="Custom 1">
      <a:dk1>
        <a:sysClr val="windowText" lastClr="000000"/>
      </a:dk1>
      <a:lt1>
        <a:srgbClr val="FFFFFF"/>
      </a:lt1>
      <a:dk2>
        <a:srgbClr val="000000"/>
      </a:dk2>
      <a:lt2>
        <a:srgbClr val="FFFFFF"/>
      </a:lt2>
      <a:accent1>
        <a:srgbClr val="68ABFF"/>
      </a:accent1>
      <a:accent2>
        <a:srgbClr val="FF6361"/>
      </a:accent2>
      <a:accent3>
        <a:srgbClr val="FCC300"/>
      </a:accent3>
      <a:accent4>
        <a:srgbClr val="828282"/>
      </a:accent4>
      <a:accent5>
        <a:srgbClr val="D7F0FA"/>
      </a:accent5>
      <a:accent6>
        <a:srgbClr val="32D700"/>
      </a:accent6>
      <a:hlink>
        <a:srgbClr val="000000"/>
      </a:hlink>
      <a:folHlink>
        <a:srgbClr val="00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G A4 Standard 2016.potx" id="{D382787B-AE98-401E-A3DA-CF672B391930}" vid="{11039448-4520-4E38-8B48-959F051A6D8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CG A4 Standard v15</Template>
  <TotalTime>3913</TotalTime>
  <Words>4152</Words>
  <Application>Microsoft Office PowerPoint</Application>
  <PresentationFormat>A4 Paper (210x297 mm)</PresentationFormat>
  <Paragraphs>436</Paragraphs>
  <Slides>42</Slides>
  <Notes>13</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42</vt:i4>
      </vt:variant>
    </vt:vector>
  </HeadingPairs>
  <TitlesOfParts>
    <vt:vector size="54" baseType="lpstr">
      <vt:lpstr>Franklin Gothic Book</vt:lpstr>
      <vt:lpstr>Gill Alt One MT</vt:lpstr>
      <vt:lpstr>Gill Alt One MT Light</vt:lpstr>
      <vt:lpstr>Lucida Grande</vt:lpstr>
      <vt:lpstr>Arial</vt:lpstr>
      <vt:lpstr>Calibri</vt:lpstr>
      <vt:lpstr>Times</vt:lpstr>
      <vt:lpstr>Times New Roman</vt:lpstr>
      <vt:lpstr>Wingdings</vt:lpstr>
      <vt:lpstr>Wingdings 2</vt:lpstr>
      <vt:lpstr>CG Standard</vt:lpstr>
      <vt:lpstr>CG Body - Standard</vt:lpstr>
      <vt:lpstr>Cartel Enforcement and Regulation in Germany</vt:lpstr>
      <vt:lpstr>Overview</vt:lpstr>
      <vt:lpstr>Cartel Statistics In Germany</vt:lpstr>
      <vt:lpstr>Total Of Fines Imposed By FCO Compared To EU Commission </vt:lpstr>
      <vt:lpstr>Significant Downward Trend Of Fines Since 2014</vt:lpstr>
      <vt:lpstr>Possible Explanation For Extreme Decrease: Peak Year 2014 </vt:lpstr>
      <vt:lpstr>Decreased Number Of Closed Cases</vt:lpstr>
      <vt:lpstr>Challenges For Success Of Leniency</vt:lpstr>
      <vt:lpstr>Leniency Statistics</vt:lpstr>
      <vt:lpstr>Conclusions From German Leniency Statistics</vt:lpstr>
      <vt:lpstr>Risks To Leniency Arising From Competition Authorities</vt:lpstr>
      <vt:lpstr>Disincentives To Leniency In The Sphere Of The Companies</vt:lpstr>
      <vt:lpstr>External Threats To Leniency</vt:lpstr>
      <vt:lpstr>Specific Features Of The German Leniency Regime</vt:lpstr>
      <vt:lpstr>Shift From Classical Hardcore Cases To Information Exchange And Vertical Infringements</vt:lpstr>
      <vt:lpstr>Antitrust Proceedings Concluded In 2016 Until August 2017</vt:lpstr>
      <vt:lpstr>FCO Prosecution of Atypical Cartels</vt:lpstr>
      <vt:lpstr>FCO Information Exchange Cases Since 2013</vt:lpstr>
      <vt:lpstr>Settlement Trend Continues</vt:lpstr>
      <vt:lpstr>Majority Of Proceedings Were Settlements In 2015–8/2017</vt:lpstr>
      <vt:lpstr>Pros and Cons of settlements in Germany</vt:lpstr>
      <vt:lpstr>Differences Of German Settlement Regime Compared To EU Process </vt:lpstr>
      <vt:lpstr>Differences Of The German Settlement Regime Compared To EU Process (cont‘d)</vt:lpstr>
      <vt:lpstr>Appeals Risky Because Of Possible Fine Increase</vt:lpstr>
      <vt:lpstr>Limited Chances Of A Successful Appeal</vt:lpstr>
      <vt:lpstr>Withdrawn Appeals </vt:lpstr>
      <vt:lpstr>Procedural Regime Of Judicial Review Needs To Be Modernized </vt:lpstr>
      <vt:lpstr>Need for reform of current German fine decision appeal procedure</vt:lpstr>
      <vt:lpstr>Need for reform of current German fine decision appeal procedure</vt:lpstr>
      <vt:lpstr>Need for reform of current German fine decision appeal procedure</vt:lpstr>
      <vt:lpstr>Liability For Cartel Activities  </vt:lpstr>
      <vt:lpstr>Sausage Gap – Circumventing Liability Through Restructuring</vt:lpstr>
      <vt:lpstr>Fines after the 9th Amendment of the ARC Liability Of The Parent Company (Section 81(3a) Of The ARC)</vt:lpstr>
      <vt:lpstr>Fines after the 9th Amendment of the ARC Universal Succession (Section 81(3b) Of The ARC)</vt:lpstr>
      <vt:lpstr>Fines after the 9th Amendment of the ARC Economic Succession (Section 81(3c) Of The ARC)</vt:lpstr>
      <vt:lpstr>Fines after the 9th Amendment of the ARC Liability During The Transitional Period (Section 81a Of The ARC)</vt:lpstr>
      <vt:lpstr>Fines after the 9th Amendment of the ARC Constitutional Concerns</vt:lpstr>
      <vt:lpstr>Further Interesting Changes</vt:lpstr>
      <vt:lpstr>Register For Competition – To Be Fully Established By 2020 </vt:lpstr>
      <vt:lpstr>Publication of cartel decisions</vt:lpstr>
      <vt:lpstr>Further Changes Brought About By The 9th Amendment – Consumer Protection</vt:lpstr>
      <vt:lpstr>PowerPoint Presentation</vt:lpstr>
    </vt:vector>
  </TitlesOfParts>
  <Company>CGSH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Cartel Enforcement and Regulation in Germany</dc:title>
  <dc:creator>CGSH</dc:creator>
  <cp:lastModifiedBy>CGSH</cp:lastModifiedBy>
  <cp:revision>270</cp:revision>
  <cp:lastPrinted>2017-09-13T16:50:21Z</cp:lastPrinted>
  <dcterms:created xsi:type="dcterms:W3CDTF">2017-08-23T11:53:34Z</dcterms:created>
  <dcterms:modified xsi:type="dcterms:W3CDTF">2017-11-07T08:15:53Z</dcterms:modified>
</cp:coreProperties>
</file>